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E29"/>
    <a:srgbClr val="1E3C6E"/>
    <a:srgbClr val="005195"/>
    <a:srgbClr val="29569F"/>
    <a:srgbClr val="234A89"/>
    <a:srgbClr val="005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71" autoAdjust="0"/>
    <p:restoredTop sz="94737" autoAdjust="0"/>
  </p:normalViewPr>
  <p:slideViewPr>
    <p:cSldViewPr>
      <p:cViewPr varScale="1">
        <p:scale>
          <a:sx n="133" d="100"/>
          <a:sy n="133" d="100"/>
        </p:scale>
        <p:origin x="102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60" y="-108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DB57C-3488-4634-AFB4-76742FD79C8F}" type="datetimeFigureOut">
              <a:rPr lang="de-CH" smtClean="0"/>
              <a:pPr/>
              <a:t>09.05.2014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569199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de-CH" sz="800" dirty="0" smtClean="0"/>
              <a:t>FHS St.Gallen, Hochschule für Angewandte Wissenschaften | Organisationseinheit | Autor:</a:t>
            </a:r>
            <a:endParaRPr lang="de-CH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D5BCD-293E-4258-BE0C-FBBB68B196FE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6" name="Grafik 5" descr="FHS_Briefpapier_rgb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6829" cy="53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6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1CA523-8369-4F3A-B353-D39C6D9474A7}" type="datetimeFigureOut">
              <a:rPr lang="de-CH" noProof="0" smtClean="0"/>
              <a:pPr>
                <a:defRPr/>
              </a:pPr>
              <a:t>09.05.2014</a:t>
            </a:fld>
            <a:endParaRPr lang="de-CH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569199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FHS St.Gallen, Hochschule für Angewandte Wissenschaften | Organisationseinheit | Autor: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1FD391-57F6-4B69-8BBD-72AD8B211E23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  <p:pic>
        <p:nvPicPr>
          <p:cNvPr id="11" name="Grafik 10" descr="FHS_Briefpapier_rgb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26829" cy="53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47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15370" cy="1143008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332E29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CH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28625" y="2071678"/>
            <a:ext cx="8215313" cy="714380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/>
            </a:lvl1pPr>
          </a:lstStyle>
          <a:p>
            <a:pPr lvl="0"/>
            <a:r>
              <a:rPr lang="de-DE" noProof="0" dirty="0" smtClean="0"/>
              <a:t>Untertitel</a:t>
            </a:r>
          </a:p>
          <a:p>
            <a:pPr lvl="0"/>
            <a:endParaRPr lang="de-DE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Aufzählung Spiegel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404054" y="928670"/>
            <a:ext cx="8312400" cy="615396"/>
          </a:xfrm>
          <a:prstGeom prst="rect">
            <a:avLst/>
          </a:prstGeom>
        </p:spPr>
        <p:txBody>
          <a:bodyPr/>
          <a:lstStyle>
            <a:lvl1pPr algn="l">
              <a:defRPr sz="2800" b="1" baseline="0">
                <a:solidFill>
                  <a:srgbClr val="332E2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CH" noProof="0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324850" y="6530975"/>
            <a:ext cx="500063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5626A6-BBB0-4233-8FBC-6462978121DD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28625" y="1857364"/>
            <a:ext cx="8286750" cy="457201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000" baseline="0">
                <a:solidFill>
                  <a:srgbClr val="332E29"/>
                </a:solidFill>
                <a:latin typeface="+mn-lt"/>
              </a:defRPr>
            </a:lvl1pPr>
            <a:lvl2pPr marL="266700" indent="-266700">
              <a:buFont typeface="Wingdings" pitchFamily="2" charset="2"/>
              <a:buChar char="§"/>
              <a:defRPr sz="2000" baseline="0">
                <a:solidFill>
                  <a:srgbClr val="332E29"/>
                </a:solidFill>
                <a:latin typeface="+mn-lt"/>
              </a:defRPr>
            </a:lvl2pPr>
            <a:lvl3pPr marL="541338" indent="-274638">
              <a:buFont typeface="Wingdings" pitchFamily="2" charset="2"/>
              <a:buChar char="§"/>
              <a:defRPr sz="1800" baseline="0">
                <a:solidFill>
                  <a:srgbClr val="332E29"/>
                </a:solidFill>
                <a:latin typeface="+mn-lt"/>
              </a:defRPr>
            </a:lvl3pPr>
            <a:lvl4pPr marL="808038" indent="-266700">
              <a:buFont typeface="Wingdings" pitchFamily="2" charset="2"/>
              <a:buChar char="§"/>
              <a:defRPr sz="1600">
                <a:solidFill>
                  <a:srgbClr val="332E29"/>
                </a:solidFill>
                <a:latin typeface="+mn-lt"/>
              </a:defRPr>
            </a:lvl4pPr>
            <a:lvl5pPr marL="1074738" indent="-266700">
              <a:buFont typeface="Wingdings" pitchFamily="2" charset="2"/>
              <a:buChar char="§"/>
              <a:defRPr sz="1400">
                <a:solidFill>
                  <a:srgbClr val="332E29"/>
                </a:solidFill>
                <a:latin typeface="+mn-lt"/>
              </a:defRPr>
            </a:lvl5pPr>
            <a:lvl6pPr marL="1341438" indent="-266700">
              <a:buFont typeface="Wingdings" pitchFamily="2" charset="2"/>
              <a:buChar char="§"/>
              <a:defRPr sz="1200" baseline="0">
                <a:solidFill>
                  <a:srgbClr val="332E29"/>
                </a:solidFill>
              </a:defRPr>
            </a:lvl6pPr>
          </a:lstStyle>
          <a:p>
            <a:pPr lvl="0"/>
            <a:r>
              <a:rPr lang="de-CH" noProof="0" dirty="0" smtClean="0"/>
              <a:t>Mustertext – Fliesstext ohne Einrückung auf Folgezeile (Listenebene 1), die Listebenen 2 bis 4 sind mit hierarchisch eingerückten Spiegelpunkten versehen, wobei die Schriftgrösse zur nachfolgenden Stufe jeweils um 2 Punkte abnimmt. Die quadratischen Spiegelpunkte sind unter dem Menüpunkt „Aufzählungszeichen“ anzuwählen.</a:t>
            </a:r>
          </a:p>
          <a:p>
            <a:pPr lvl="1"/>
            <a:r>
              <a:rPr lang="de-CH" noProof="0" dirty="0" smtClean="0"/>
              <a:t>Musteraufzählung erste Ebene (Listenebene 2)</a:t>
            </a:r>
          </a:p>
          <a:p>
            <a:pPr lvl="2"/>
            <a:r>
              <a:rPr lang="de-CH" noProof="0" dirty="0" smtClean="0"/>
              <a:t>Zweite Ebene (Listenebene 3)</a:t>
            </a:r>
          </a:p>
          <a:p>
            <a:pPr lvl="3"/>
            <a:r>
              <a:rPr lang="de-CH" noProof="0" dirty="0" smtClean="0"/>
              <a:t>Dritte Ebene (Listenebene 4)</a:t>
            </a:r>
          </a:p>
          <a:p>
            <a:pPr lvl="4"/>
            <a:r>
              <a:rPr lang="de-CH" noProof="0" dirty="0" smtClean="0"/>
              <a:t>Vierte Ebene (Listenebene 5)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Aufzählung numer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404054" y="928670"/>
            <a:ext cx="8312400" cy="615396"/>
          </a:xfrm>
          <a:prstGeom prst="rect">
            <a:avLst/>
          </a:prstGeom>
        </p:spPr>
        <p:txBody>
          <a:bodyPr/>
          <a:lstStyle>
            <a:lvl1pPr algn="l">
              <a:defRPr sz="2800" b="1" baseline="0">
                <a:solidFill>
                  <a:srgbClr val="332E2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CH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324850" y="6530975"/>
            <a:ext cx="500063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5626A6-BBB0-4233-8FBC-6462978121DD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8596" y="1857364"/>
            <a:ext cx="8286750" cy="4572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332E29"/>
                </a:solidFill>
                <a:latin typeface="+mn-lt"/>
              </a:defRPr>
            </a:lvl1pPr>
            <a:lvl2pPr marL="319088" indent="-319088">
              <a:buFont typeface="+mj-lt"/>
              <a:buAutoNum type="arabicPeriod"/>
              <a:defRPr sz="2000" baseline="0">
                <a:solidFill>
                  <a:srgbClr val="332E29"/>
                </a:solidFill>
                <a:latin typeface="+mn-lt"/>
              </a:defRPr>
            </a:lvl2pPr>
            <a:lvl3pPr marL="628650" indent="-300038">
              <a:buFont typeface="+mj-lt"/>
              <a:buAutoNum type="arabicPeriod"/>
              <a:tabLst/>
              <a:defRPr sz="1800" baseline="0">
                <a:solidFill>
                  <a:srgbClr val="332E29"/>
                </a:solidFill>
                <a:latin typeface="+mn-lt"/>
              </a:defRPr>
            </a:lvl3pPr>
            <a:lvl4pPr marL="895350" indent="-266700">
              <a:buFont typeface="+mj-lt"/>
              <a:buAutoNum type="arabicPeriod"/>
              <a:defRPr sz="1600">
                <a:solidFill>
                  <a:srgbClr val="332E29"/>
                </a:solidFill>
                <a:latin typeface="+mn-lt"/>
              </a:defRPr>
            </a:lvl4pPr>
            <a:lvl5pPr marL="1166813" indent="-271463">
              <a:buFont typeface="+mj-lt"/>
              <a:buAutoNum type="arabicPeriod"/>
              <a:defRPr sz="1400">
                <a:solidFill>
                  <a:srgbClr val="332E29"/>
                </a:solidFill>
                <a:latin typeface="+mn-lt"/>
              </a:defRPr>
            </a:lvl5pPr>
            <a:lvl6pPr marL="1341438" indent="-266700">
              <a:buFont typeface="Wingdings" pitchFamily="2" charset="2"/>
              <a:buChar char="§"/>
              <a:defRPr sz="1200" baseline="0">
                <a:solidFill>
                  <a:srgbClr val="332E29"/>
                </a:solidFill>
              </a:defRPr>
            </a:lvl6pPr>
          </a:lstStyle>
          <a:p>
            <a:pPr lvl="0"/>
            <a:r>
              <a:rPr lang="de-CH" dirty="0" smtClean="0"/>
              <a:t>Mustertext – Fliesstext ohne Einrückung auf Folgezeile (Listenebene 1) die Listebenen 2 bis 4 sind jeweils mit hierarchisch eingerückter Nummerierung versehen, wobei die </a:t>
            </a:r>
            <a:r>
              <a:rPr lang="de-CH" noProof="0" dirty="0" smtClean="0"/>
              <a:t>Schriftgrösse zur nachfolgenden Stufe jeweils um 2 Punkte abnimmt.</a:t>
            </a:r>
            <a:endParaRPr lang="de-CH" dirty="0" smtClean="0"/>
          </a:p>
          <a:p>
            <a:pPr lvl="1"/>
            <a:r>
              <a:rPr lang="de-CH" dirty="0" smtClean="0"/>
              <a:t>Musteraufzählung erste Ebene (Listenebene 2)</a:t>
            </a:r>
          </a:p>
          <a:p>
            <a:pPr lvl="2"/>
            <a:r>
              <a:rPr lang="de-CH" dirty="0" smtClean="0"/>
              <a:t>Zweite Ebene (Listenebene 3)</a:t>
            </a:r>
          </a:p>
          <a:p>
            <a:pPr lvl="3"/>
            <a:r>
              <a:rPr lang="de-CH" dirty="0" smtClean="0"/>
              <a:t>Dritte Ebene (Listenebene 4)</a:t>
            </a:r>
          </a:p>
          <a:p>
            <a:pPr lvl="4"/>
            <a:r>
              <a:rPr lang="de-CH" dirty="0" smtClean="0"/>
              <a:t>Vierte Ebene (Listenebene 5)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Text mit Spiegel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404054" y="928670"/>
            <a:ext cx="8312400" cy="615396"/>
          </a:xfrm>
          <a:prstGeom prst="rect">
            <a:avLst/>
          </a:prstGeom>
        </p:spPr>
        <p:txBody>
          <a:bodyPr/>
          <a:lstStyle>
            <a:lvl1pPr algn="l">
              <a:defRPr sz="2800" b="1" baseline="0">
                <a:solidFill>
                  <a:srgbClr val="332E2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CH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324850" y="6530975"/>
            <a:ext cx="500063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5626A6-BBB0-4233-8FBC-6462978121DD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6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28596" y="1857364"/>
            <a:ext cx="8286750" cy="4572032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2000" kern="1200" baseline="0" noProof="0" smtClean="0">
                <a:solidFill>
                  <a:srgbClr val="332E29"/>
                </a:solidFill>
                <a:latin typeface="+mn-lt"/>
                <a:ea typeface="+mn-ea"/>
                <a:cs typeface="+mn-cs"/>
              </a:defRPr>
            </a:lvl1pPr>
            <a:lvl2pPr marL="265113" indent="-2651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000" kern="1200" baseline="0" noProof="0" smtClean="0">
                <a:solidFill>
                  <a:srgbClr val="332E29"/>
                </a:solidFill>
                <a:latin typeface="+mn-lt"/>
                <a:ea typeface="+mn-ea"/>
                <a:cs typeface="+mn-cs"/>
              </a:defRPr>
            </a:lvl2pPr>
            <a:lvl3pPr marL="5381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tabLst/>
              <a:defRPr lang="de-DE" sz="1800" kern="1200" baseline="0" noProof="0" smtClean="0">
                <a:solidFill>
                  <a:srgbClr val="332E29"/>
                </a:solidFill>
                <a:latin typeface="+mn-lt"/>
                <a:ea typeface="+mn-ea"/>
                <a:cs typeface="+mn-cs"/>
              </a:defRPr>
            </a:lvl3pPr>
            <a:lvl4pPr marL="8032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1600" kern="1200" baseline="0" noProof="0" smtClean="0">
                <a:solidFill>
                  <a:srgbClr val="332E29"/>
                </a:solidFill>
                <a:latin typeface="+mn-lt"/>
                <a:ea typeface="+mn-ea"/>
                <a:cs typeface="+mn-cs"/>
              </a:defRPr>
            </a:lvl4pPr>
            <a:lvl5pPr marL="98266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CH" sz="1400" kern="1200" baseline="0" noProof="0" dirty="0" smtClean="0">
                <a:solidFill>
                  <a:srgbClr val="332E2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 noProof="0" dirty="0" smtClean="0"/>
              <a:t>Mustertext – Fliesstext ohne Einrückung auf Folgezeile (Listenebene 1), die Listebenen 2 bis 4 sind mit hierarchisch eingerückten Spiegelpunkten versehen, wobei die Schriftgrösse zur nachfolgenden Stufe jeweils um 2 Punkte abnimmt. Die quadratischen Spiegelpunkte sind unter dem Menüpunkt „Aufzählungszeichen“ anzuwählen.</a:t>
            </a:r>
          </a:p>
          <a:p>
            <a:pPr lvl="1"/>
            <a:r>
              <a:rPr lang="de-CH" noProof="0" dirty="0" smtClean="0"/>
              <a:t>Musteraufzählung erste Ebene (Listenebene 2)</a:t>
            </a:r>
          </a:p>
          <a:p>
            <a:pPr lvl="2"/>
            <a:r>
              <a:rPr lang="de-CH" noProof="0" dirty="0" smtClean="0"/>
              <a:t>Zweite Ebene (Listenebene 3)</a:t>
            </a:r>
          </a:p>
          <a:p>
            <a:pPr lvl="3"/>
            <a:r>
              <a:rPr lang="de-CH" noProof="0" dirty="0" smtClean="0"/>
              <a:t>Dritte Ebene (Listenebene 4)</a:t>
            </a:r>
          </a:p>
          <a:p>
            <a:pPr lvl="4"/>
            <a:r>
              <a:rPr lang="de-CH" noProof="0" dirty="0" smtClean="0"/>
              <a:t>Vierte Ebene (Listenebene 5)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PPT_hell_cc Kopi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2" r:id="rId2"/>
    <p:sldLayoutId id="2147483703" r:id="rId3"/>
    <p:sldLayoutId id="2147483705" r:id="rId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>
              <a:solidFill>
                <a:srgbClr val="332E29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S_PPT_Vorlage_hell">
  <a:themeElements>
    <a:clrScheme name="Benutzerdefiniert 2">
      <a:dk1>
        <a:srgbClr val="1E3C6E"/>
      </a:dk1>
      <a:lt1>
        <a:srgbClr val="1E3C6E"/>
      </a:lt1>
      <a:dk2>
        <a:srgbClr val="1E3C6E"/>
      </a:dk2>
      <a:lt2>
        <a:srgbClr val="1E3C6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FHS_PPT_Vorlage_hell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FHS_PPT_Vorlage_hell</vt:lpstr>
      <vt:lpstr>PowerPoint-Präsentation</vt:lpstr>
    </vt:vector>
  </TitlesOfParts>
  <Company>FHS St.Gallen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tsp</dc:creator>
  <cp:lastModifiedBy>Katharina Bruehwiler</cp:lastModifiedBy>
  <cp:revision>1</cp:revision>
  <dcterms:created xsi:type="dcterms:W3CDTF">2011-11-02T10:37:15Z</dcterms:created>
  <dcterms:modified xsi:type="dcterms:W3CDTF">2014-05-09T13:41:01Z</dcterms:modified>
</cp:coreProperties>
</file>