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16"/>
  </p:notesMasterIdLst>
  <p:handoutMasterIdLst>
    <p:handoutMasterId r:id="rId17"/>
  </p:handoutMasterIdLst>
  <p:sldIdLst>
    <p:sldId id="256" r:id="rId5"/>
    <p:sldId id="392" r:id="rId6"/>
    <p:sldId id="408" r:id="rId7"/>
    <p:sldId id="411" r:id="rId8"/>
    <p:sldId id="412" r:id="rId9"/>
    <p:sldId id="414" r:id="rId10"/>
    <p:sldId id="380" r:id="rId11"/>
    <p:sldId id="401" r:id="rId12"/>
    <p:sldId id="413" r:id="rId13"/>
    <p:sldId id="387" r:id="rId14"/>
    <p:sldId id="372" r:id="rId15"/>
  </p:sldIdLst>
  <p:sldSz cx="12192000" cy="6858000"/>
  <p:notesSz cx="7099300" cy="10234613"/>
  <p:custDataLst>
    <p:tags r:id="rId18"/>
  </p:custDataLst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08080"/>
    <a:srgbClr val="B5B793"/>
    <a:srgbClr val="7D8EBE"/>
    <a:srgbClr val="B57747"/>
    <a:srgbClr val="DFBA95"/>
    <a:srgbClr val="F3DEC3"/>
    <a:srgbClr val="EAEAEA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A40074-AF8A-46F1-8CB1-4DB0DA7B79FA}" v="241" dt="2020-09-09T13:31:31.9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88" autoAdjust="0"/>
    <p:restoredTop sz="83209" autoAdjust="0"/>
  </p:normalViewPr>
  <p:slideViewPr>
    <p:cSldViewPr>
      <p:cViewPr varScale="1">
        <p:scale>
          <a:sx n="108" d="100"/>
          <a:sy n="108" d="100"/>
        </p:scale>
        <p:origin x="942" y="108"/>
      </p:cViewPr>
      <p:guideLst>
        <p:guide orient="horz" pos="2160"/>
        <p:guide pos="3840"/>
        <p:guide pos="39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688" y="-12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ruedi Tremp" userId="f9788bc6-c8eb-4446-8e6d-6d5480880245" providerId="ADAL" clId="{F2C33DD5-6C3B-4129-B9EF-3FFF52396854}"/>
    <pc:docChg chg="custSel addSld modSld">
      <pc:chgData name="Hansruedi Tremp" userId="f9788bc6-c8eb-4446-8e6d-6d5480880245" providerId="ADAL" clId="{F2C33DD5-6C3B-4129-B9EF-3FFF52396854}" dt="2020-09-07T06:04:15.533" v="147" actId="20577"/>
      <pc:docMkLst>
        <pc:docMk/>
      </pc:docMkLst>
      <pc:sldChg chg="addSp modSp mod">
        <pc:chgData name="Hansruedi Tremp" userId="f9788bc6-c8eb-4446-8e6d-6d5480880245" providerId="ADAL" clId="{F2C33DD5-6C3B-4129-B9EF-3FFF52396854}" dt="2020-09-07T06:03:10.859" v="43" actId="20577"/>
        <pc:sldMkLst>
          <pc:docMk/>
          <pc:sldMk cId="3765762989" sldId="399"/>
        </pc:sldMkLst>
        <pc:spChg chg="add mod">
          <ac:chgData name="Hansruedi Tremp" userId="f9788bc6-c8eb-4446-8e6d-6d5480880245" providerId="ADAL" clId="{F2C33DD5-6C3B-4129-B9EF-3FFF52396854}" dt="2020-09-07T06:03:10.859" v="43" actId="20577"/>
          <ac:spMkLst>
            <pc:docMk/>
            <pc:sldMk cId="3765762989" sldId="399"/>
            <ac:spMk id="4" creationId="{A661D146-298D-4F4F-8A61-ACBF83205F04}"/>
          </ac:spMkLst>
        </pc:spChg>
      </pc:sldChg>
      <pc:sldChg chg="modSp new mod">
        <pc:chgData name="Hansruedi Tremp" userId="f9788bc6-c8eb-4446-8e6d-6d5480880245" providerId="ADAL" clId="{F2C33DD5-6C3B-4129-B9EF-3FFF52396854}" dt="2020-09-07T06:04:15.533" v="147" actId="20577"/>
        <pc:sldMkLst>
          <pc:docMk/>
          <pc:sldMk cId="393977442" sldId="405"/>
        </pc:sldMkLst>
        <pc:spChg chg="mod">
          <ac:chgData name="Hansruedi Tremp" userId="f9788bc6-c8eb-4446-8e6d-6d5480880245" providerId="ADAL" clId="{F2C33DD5-6C3B-4129-B9EF-3FFF52396854}" dt="2020-09-07T06:03:40.773" v="69" actId="20577"/>
          <ac:spMkLst>
            <pc:docMk/>
            <pc:sldMk cId="393977442" sldId="405"/>
            <ac:spMk id="2" creationId="{B79A2EE5-E6B8-43E1-AE84-BA631862ECC4}"/>
          </ac:spMkLst>
        </pc:spChg>
        <pc:spChg chg="mod">
          <ac:chgData name="Hansruedi Tremp" userId="f9788bc6-c8eb-4446-8e6d-6d5480880245" providerId="ADAL" clId="{F2C33DD5-6C3B-4129-B9EF-3FFF52396854}" dt="2020-09-07T06:04:15.533" v="147" actId="20577"/>
          <ac:spMkLst>
            <pc:docMk/>
            <pc:sldMk cId="393977442" sldId="405"/>
            <ac:spMk id="3" creationId="{156AF7DB-55A5-44E5-B9DF-23C1F8031125}"/>
          </ac:spMkLst>
        </pc:spChg>
      </pc:sldChg>
    </pc:docChg>
  </pc:docChgLst>
  <pc:docChgLst>
    <pc:chgData name="Hansruedi Tremp" userId="f9788bc6-c8eb-4446-8e6d-6d5480880245" providerId="ADAL" clId="{ECED0E62-9926-45EF-9914-AE7ED0B561D5}"/>
    <pc:docChg chg="undo redo custSel addSld delSld modSld sldOrd modMainMaster">
      <pc:chgData name="Hansruedi Tremp" userId="f9788bc6-c8eb-4446-8e6d-6d5480880245" providerId="ADAL" clId="{ECED0E62-9926-45EF-9914-AE7ED0B561D5}" dt="2020-09-07T14:38:26.147" v="478" actId="47"/>
      <pc:docMkLst>
        <pc:docMk/>
      </pc:docMkLst>
      <pc:sldChg chg="addSp delSp modSp mod chgLayout">
        <pc:chgData name="Hansruedi Tremp" userId="f9788bc6-c8eb-4446-8e6d-6d5480880245" providerId="ADAL" clId="{ECED0E62-9926-45EF-9914-AE7ED0B561D5}" dt="2020-09-07T14:32:15.741" v="344" actId="20577"/>
        <pc:sldMkLst>
          <pc:docMk/>
          <pc:sldMk cId="0" sldId="256"/>
        </pc:sldMkLst>
        <pc:spChg chg="mod ord">
          <ac:chgData name="Hansruedi Tremp" userId="f9788bc6-c8eb-4446-8e6d-6d5480880245" providerId="ADAL" clId="{ECED0E62-9926-45EF-9914-AE7ED0B561D5}" dt="2020-09-07T14:32:15.741" v="344" actId="20577"/>
          <ac:spMkLst>
            <pc:docMk/>
            <pc:sldMk cId="0" sldId="256"/>
            <ac:spMk id="2" creationId="{8BE45942-C928-4539-9E88-C2951189C14B}"/>
          </ac:spMkLst>
        </pc:spChg>
        <pc:spChg chg="add mod ord">
          <ac:chgData name="Hansruedi Tremp" userId="f9788bc6-c8eb-4446-8e6d-6d5480880245" providerId="ADAL" clId="{ECED0E62-9926-45EF-9914-AE7ED0B561D5}" dt="2020-09-07T14:31:20.581" v="323" actId="20577"/>
          <ac:spMkLst>
            <pc:docMk/>
            <pc:sldMk cId="0" sldId="256"/>
            <ac:spMk id="3" creationId="{25107115-BD7F-43F1-84E2-7A8F564F8850}"/>
          </ac:spMkLst>
        </pc:spChg>
        <pc:spChg chg="add mod ord">
          <ac:chgData name="Hansruedi Tremp" userId="f9788bc6-c8eb-4446-8e6d-6d5480880245" providerId="ADAL" clId="{ECED0E62-9926-45EF-9914-AE7ED0B561D5}" dt="2020-09-07T13:55:40.796" v="35" actId="20577"/>
          <ac:spMkLst>
            <pc:docMk/>
            <pc:sldMk cId="0" sldId="256"/>
            <ac:spMk id="4" creationId="{E3F8383A-72B4-4F78-98F5-D672BB281E15}"/>
          </ac:spMkLst>
        </pc:spChg>
        <pc:spChg chg="add mod">
          <ac:chgData name="Hansruedi Tremp" userId="f9788bc6-c8eb-4446-8e6d-6d5480880245" providerId="ADAL" clId="{ECED0E62-9926-45EF-9914-AE7ED0B561D5}" dt="2020-09-07T14:31:44.356" v="324" actId="20577"/>
          <ac:spMkLst>
            <pc:docMk/>
            <pc:sldMk cId="0" sldId="256"/>
            <ac:spMk id="6" creationId="{0FD7B2F3-2DEA-4738-AE80-2FF995D05D20}"/>
          </ac:spMkLst>
        </pc:spChg>
        <pc:spChg chg="del mod ord">
          <ac:chgData name="Hansruedi Tremp" userId="f9788bc6-c8eb-4446-8e6d-6d5480880245" providerId="ADAL" clId="{ECED0E62-9926-45EF-9914-AE7ED0B561D5}" dt="2020-09-07T13:55:34.878" v="20" actId="478"/>
          <ac:spMkLst>
            <pc:docMk/>
            <pc:sldMk cId="0" sldId="256"/>
            <ac:spMk id="2163" creationId="{00000000-0000-0000-0000-000000000000}"/>
          </ac:spMkLst>
        </pc:spChg>
      </pc:sldChg>
      <pc:sldChg chg="modSp mod modClrScheme chgLayout">
        <pc:chgData name="Hansruedi Tremp" userId="f9788bc6-c8eb-4446-8e6d-6d5480880245" providerId="ADAL" clId="{ECED0E62-9926-45EF-9914-AE7ED0B561D5}" dt="2020-09-07T14:06:46.537" v="164" actId="700"/>
        <pc:sldMkLst>
          <pc:docMk/>
          <pc:sldMk cId="0" sldId="280"/>
        </pc:sldMkLst>
        <pc:spChg chg="mod ord">
          <ac:chgData name="Hansruedi Tremp" userId="f9788bc6-c8eb-4446-8e6d-6d5480880245" providerId="ADAL" clId="{ECED0E62-9926-45EF-9914-AE7ED0B561D5}" dt="2020-09-07T14:06:46.537" v="164" actId="700"/>
          <ac:spMkLst>
            <pc:docMk/>
            <pc:sldMk cId="0" sldId="280"/>
            <ac:spMk id="4" creationId="{00000000-0000-0000-0000-000000000000}"/>
          </ac:spMkLst>
        </pc:spChg>
        <pc:spChg chg="mod ord">
          <ac:chgData name="Hansruedi Tremp" userId="f9788bc6-c8eb-4446-8e6d-6d5480880245" providerId="ADAL" clId="{ECED0E62-9926-45EF-9914-AE7ED0B561D5}" dt="2020-09-07T14:06:46.537" v="164" actId="700"/>
          <ac:spMkLst>
            <pc:docMk/>
            <pc:sldMk cId="0" sldId="280"/>
            <ac:spMk id="5" creationId="{00000000-0000-0000-0000-000000000000}"/>
          </ac:spMkLst>
        </pc:spChg>
      </pc:sldChg>
      <pc:sldChg chg="modSp mod modClrScheme chgLayout">
        <pc:chgData name="Hansruedi Tremp" userId="f9788bc6-c8eb-4446-8e6d-6d5480880245" providerId="ADAL" clId="{ECED0E62-9926-45EF-9914-AE7ED0B561D5}" dt="2020-09-07T14:04:39.884" v="141" actId="700"/>
        <pc:sldMkLst>
          <pc:docMk/>
          <pc:sldMk cId="0" sldId="283"/>
        </pc:sldMkLst>
        <pc:spChg chg="mod ord">
          <ac:chgData name="Hansruedi Tremp" userId="f9788bc6-c8eb-4446-8e6d-6d5480880245" providerId="ADAL" clId="{ECED0E62-9926-45EF-9914-AE7ED0B561D5}" dt="2020-09-07T14:04:39.884" v="141" actId="700"/>
          <ac:spMkLst>
            <pc:docMk/>
            <pc:sldMk cId="0" sldId="283"/>
            <ac:spMk id="2" creationId="{00000000-0000-0000-0000-000000000000}"/>
          </ac:spMkLst>
        </pc:spChg>
        <pc:spChg chg="mod ord">
          <ac:chgData name="Hansruedi Tremp" userId="f9788bc6-c8eb-4446-8e6d-6d5480880245" providerId="ADAL" clId="{ECED0E62-9926-45EF-9914-AE7ED0B561D5}" dt="2020-09-07T14:04:39.884" v="141" actId="700"/>
          <ac:spMkLst>
            <pc:docMk/>
            <pc:sldMk cId="0" sldId="283"/>
            <ac:spMk id="3" creationId="{00000000-0000-0000-0000-000000000000}"/>
          </ac:spMkLst>
        </pc:spChg>
      </pc:sldChg>
      <pc:sldChg chg="modSp mod modClrScheme chgLayout">
        <pc:chgData name="Hansruedi Tremp" userId="f9788bc6-c8eb-4446-8e6d-6d5480880245" providerId="ADAL" clId="{ECED0E62-9926-45EF-9914-AE7ED0B561D5}" dt="2020-09-07T14:05:48.211" v="152" actId="27636"/>
        <pc:sldMkLst>
          <pc:docMk/>
          <pc:sldMk cId="0" sldId="284"/>
        </pc:sldMkLst>
        <pc:spChg chg="mod ord">
          <ac:chgData name="Hansruedi Tremp" userId="f9788bc6-c8eb-4446-8e6d-6d5480880245" providerId="ADAL" clId="{ECED0E62-9926-45EF-9914-AE7ED0B561D5}" dt="2020-09-07T14:04:48.265" v="142" actId="700"/>
          <ac:spMkLst>
            <pc:docMk/>
            <pc:sldMk cId="0" sldId="284"/>
            <ac:spMk id="2" creationId="{00000000-0000-0000-0000-000000000000}"/>
          </ac:spMkLst>
        </pc:spChg>
        <pc:spChg chg="mod ord">
          <ac:chgData name="Hansruedi Tremp" userId="f9788bc6-c8eb-4446-8e6d-6d5480880245" providerId="ADAL" clId="{ECED0E62-9926-45EF-9914-AE7ED0B561D5}" dt="2020-09-07T14:05:48.211" v="152" actId="27636"/>
          <ac:spMkLst>
            <pc:docMk/>
            <pc:sldMk cId="0" sldId="284"/>
            <ac:spMk id="3" creationId="{00000000-0000-0000-0000-000000000000}"/>
          </ac:spMkLst>
        </pc:spChg>
      </pc:sldChg>
      <pc:sldChg chg="modSp mod modClrScheme chgLayout">
        <pc:chgData name="Hansruedi Tremp" userId="f9788bc6-c8eb-4446-8e6d-6d5480880245" providerId="ADAL" clId="{ECED0E62-9926-45EF-9914-AE7ED0B561D5}" dt="2020-09-07T14:04:23.657" v="140" actId="700"/>
        <pc:sldMkLst>
          <pc:docMk/>
          <pc:sldMk cId="0" sldId="285"/>
        </pc:sldMkLst>
        <pc:spChg chg="mod ord">
          <ac:chgData name="Hansruedi Tremp" userId="f9788bc6-c8eb-4446-8e6d-6d5480880245" providerId="ADAL" clId="{ECED0E62-9926-45EF-9914-AE7ED0B561D5}" dt="2020-09-07T14:04:23.657" v="140" actId="700"/>
          <ac:spMkLst>
            <pc:docMk/>
            <pc:sldMk cId="0" sldId="285"/>
            <ac:spMk id="2" creationId="{00000000-0000-0000-0000-000000000000}"/>
          </ac:spMkLst>
        </pc:spChg>
        <pc:spChg chg="mod ord">
          <ac:chgData name="Hansruedi Tremp" userId="f9788bc6-c8eb-4446-8e6d-6d5480880245" providerId="ADAL" clId="{ECED0E62-9926-45EF-9914-AE7ED0B561D5}" dt="2020-09-07T14:04:23.657" v="140" actId="700"/>
          <ac:spMkLst>
            <pc:docMk/>
            <pc:sldMk cId="0" sldId="285"/>
            <ac:spMk id="3" creationId="{00000000-0000-0000-0000-000000000000}"/>
          </ac:spMkLst>
        </pc:spChg>
      </pc:sldChg>
      <pc:sldChg chg="modSp mod modClrScheme chgLayout">
        <pc:chgData name="Hansruedi Tremp" userId="f9788bc6-c8eb-4446-8e6d-6d5480880245" providerId="ADAL" clId="{ECED0E62-9926-45EF-9914-AE7ED0B561D5}" dt="2020-09-07T14:03:55.501" v="135" actId="27636"/>
        <pc:sldMkLst>
          <pc:docMk/>
          <pc:sldMk cId="3326562183" sldId="291"/>
        </pc:sldMkLst>
        <pc:spChg chg="mod ord">
          <ac:chgData name="Hansruedi Tremp" userId="f9788bc6-c8eb-4446-8e6d-6d5480880245" providerId="ADAL" clId="{ECED0E62-9926-45EF-9914-AE7ED0B561D5}" dt="2020-09-07T14:03:55.423" v="134" actId="700"/>
          <ac:spMkLst>
            <pc:docMk/>
            <pc:sldMk cId="3326562183" sldId="291"/>
            <ac:spMk id="2" creationId="{00000000-0000-0000-0000-000000000000}"/>
          </ac:spMkLst>
        </pc:spChg>
        <pc:spChg chg="mod ord">
          <ac:chgData name="Hansruedi Tremp" userId="f9788bc6-c8eb-4446-8e6d-6d5480880245" providerId="ADAL" clId="{ECED0E62-9926-45EF-9914-AE7ED0B561D5}" dt="2020-09-07T14:03:55.501" v="135" actId="27636"/>
          <ac:spMkLst>
            <pc:docMk/>
            <pc:sldMk cId="3326562183" sldId="291"/>
            <ac:spMk id="3" creationId="{00000000-0000-0000-0000-000000000000}"/>
          </ac:spMkLst>
        </pc:spChg>
      </pc:sldChg>
      <pc:sldChg chg="addSp delSp modSp mod modClrScheme chgLayout">
        <pc:chgData name="Hansruedi Tremp" userId="f9788bc6-c8eb-4446-8e6d-6d5480880245" providerId="ADAL" clId="{ECED0E62-9926-45EF-9914-AE7ED0B561D5}" dt="2020-09-07T14:03:36.289" v="133" actId="20577"/>
        <pc:sldMkLst>
          <pc:docMk/>
          <pc:sldMk cId="3282898633" sldId="304"/>
        </pc:sldMkLst>
        <pc:spChg chg="mod ord">
          <ac:chgData name="Hansruedi Tremp" userId="f9788bc6-c8eb-4446-8e6d-6d5480880245" providerId="ADAL" clId="{ECED0E62-9926-45EF-9914-AE7ED0B561D5}" dt="2020-09-07T14:03:34.051" v="131" actId="21"/>
          <ac:spMkLst>
            <pc:docMk/>
            <pc:sldMk cId="3282898633" sldId="304"/>
            <ac:spMk id="2" creationId="{0B729A95-3D18-4E1E-BC1F-83A5A5ECCFD9}"/>
          </ac:spMkLst>
        </pc:spChg>
        <pc:spChg chg="add mod ord">
          <ac:chgData name="Hansruedi Tremp" userId="f9788bc6-c8eb-4446-8e6d-6d5480880245" providerId="ADAL" clId="{ECED0E62-9926-45EF-9914-AE7ED0B561D5}" dt="2020-09-07T14:03:36.289" v="133" actId="20577"/>
          <ac:spMkLst>
            <pc:docMk/>
            <pc:sldMk cId="3282898633" sldId="304"/>
            <ac:spMk id="3" creationId="{4DF578B7-E2FD-4CD0-A719-B038608932F2}"/>
          </ac:spMkLst>
        </pc:spChg>
        <pc:spChg chg="del mod ord">
          <ac:chgData name="Hansruedi Tremp" userId="f9788bc6-c8eb-4446-8e6d-6d5480880245" providerId="ADAL" clId="{ECED0E62-9926-45EF-9914-AE7ED0B561D5}" dt="2020-09-07T14:03:26.284" v="128" actId="700"/>
          <ac:spMkLst>
            <pc:docMk/>
            <pc:sldMk cId="3282898633" sldId="304"/>
            <ac:spMk id="5" creationId="{00000000-0000-0000-0000-000000000000}"/>
          </ac:spMkLst>
        </pc:spChg>
      </pc:sldChg>
      <pc:sldChg chg="modSp mod modClrScheme chgLayout">
        <pc:chgData name="Hansruedi Tremp" userId="f9788bc6-c8eb-4446-8e6d-6d5480880245" providerId="ADAL" clId="{ECED0E62-9926-45EF-9914-AE7ED0B561D5}" dt="2020-09-07T14:06:30.593" v="162" actId="700"/>
        <pc:sldMkLst>
          <pc:docMk/>
          <pc:sldMk cId="274601147" sldId="310"/>
        </pc:sldMkLst>
        <pc:spChg chg="mod ord">
          <ac:chgData name="Hansruedi Tremp" userId="f9788bc6-c8eb-4446-8e6d-6d5480880245" providerId="ADAL" clId="{ECED0E62-9926-45EF-9914-AE7ED0B561D5}" dt="2020-09-07T14:06:30.593" v="162" actId="700"/>
          <ac:spMkLst>
            <pc:docMk/>
            <pc:sldMk cId="274601147" sldId="310"/>
            <ac:spMk id="2" creationId="{00000000-0000-0000-0000-000000000000}"/>
          </ac:spMkLst>
        </pc:spChg>
        <pc:spChg chg="mod ord">
          <ac:chgData name="Hansruedi Tremp" userId="f9788bc6-c8eb-4446-8e6d-6d5480880245" providerId="ADAL" clId="{ECED0E62-9926-45EF-9914-AE7ED0B561D5}" dt="2020-09-07T14:06:30.593" v="162" actId="700"/>
          <ac:spMkLst>
            <pc:docMk/>
            <pc:sldMk cId="274601147" sldId="310"/>
            <ac:spMk id="3" creationId="{00000000-0000-0000-0000-000000000000}"/>
          </ac:spMkLst>
        </pc:spChg>
      </pc:sldChg>
      <pc:sldChg chg="modTransition">
        <pc:chgData name="Hansruedi Tremp" userId="f9788bc6-c8eb-4446-8e6d-6d5480880245" providerId="ADAL" clId="{ECED0E62-9926-45EF-9914-AE7ED0B561D5}" dt="2020-09-07T13:53:56.509" v="0"/>
        <pc:sldMkLst>
          <pc:docMk/>
          <pc:sldMk cId="380783243" sldId="345"/>
        </pc:sldMkLst>
      </pc:sldChg>
      <pc:sldChg chg="addSp delSp modSp mod modClrScheme chgLayout">
        <pc:chgData name="Hansruedi Tremp" userId="f9788bc6-c8eb-4446-8e6d-6d5480880245" providerId="ADAL" clId="{ECED0E62-9926-45EF-9914-AE7ED0B561D5}" dt="2020-09-07T14:04:09.709" v="139" actId="20577"/>
        <pc:sldMkLst>
          <pc:docMk/>
          <pc:sldMk cId="3309742702" sldId="357"/>
        </pc:sldMkLst>
        <pc:spChg chg="mod ord">
          <ac:chgData name="Hansruedi Tremp" userId="f9788bc6-c8eb-4446-8e6d-6d5480880245" providerId="ADAL" clId="{ECED0E62-9926-45EF-9914-AE7ED0B561D5}" dt="2020-09-07T14:04:07.267" v="137" actId="21"/>
          <ac:spMkLst>
            <pc:docMk/>
            <pc:sldMk cId="3309742702" sldId="357"/>
            <ac:spMk id="2" creationId="{DAC9652E-8455-4820-91FD-1E71F2804422}"/>
          </ac:spMkLst>
        </pc:spChg>
        <pc:spChg chg="add mod ord">
          <ac:chgData name="Hansruedi Tremp" userId="f9788bc6-c8eb-4446-8e6d-6d5480880245" providerId="ADAL" clId="{ECED0E62-9926-45EF-9914-AE7ED0B561D5}" dt="2020-09-07T14:04:09.709" v="139" actId="20577"/>
          <ac:spMkLst>
            <pc:docMk/>
            <pc:sldMk cId="3309742702" sldId="357"/>
            <ac:spMk id="3" creationId="{170704C0-93B1-4070-8D4B-4B5B007AD4DE}"/>
          </ac:spMkLst>
        </pc:spChg>
        <pc:spChg chg="del mod ord">
          <ac:chgData name="Hansruedi Tremp" userId="f9788bc6-c8eb-4446-8e6d-6d5480880245" providerId="ADAL" clId="{ECED0E62-9926-45EF-9914-AE7ED0B561D5}" dt="2020-09-07T14:04:03.331" v="136" actId="700"/>
          <ac:spMkLst>
            <pc:docMk/>
            <pc:sldMk cId="3309742702" sldId="357"/>
            <ac:spMk id="5" creationId="{00000000-0000-0000-0000-000000000000}"/>
          </ac:spMkLst>
        </pc:spChg>
      </pc:sldChg>
      <pc:sldChg chg="addSp delSp modSp mod modClrScheme chgLayout">
        <pc:chgData name="Hansruedi Tremp" userId="f9788bc6-c8eb-4446-8e6d-6d5480880245" providerId="ADAL" clId="{ECED0E62-9926-45EF-9914-AE7ED0B561D5}" dt="2020-09-07T14:02:37.920" v="121" actId="20577"/>
        <pc:sldMkLst>
          <pc:docMk/>
          <pc:sldMk cId="2270664398" sldId="359"/>
        </pc:sldMkLst>
        <pc:spChg chg="mod ord">
          <ac:chgData name="Hansruedi Tremp" userId="f9788bc6-c8eb-4446-8e6d-6d5480880245" providerId="ADAL" clId="{ECED0E62-9926-45EF-9914-AE7ED0B561D5}" dt="2020-09-07T14:02:35.680" v="119" actId="21"/>
          <ac:spMkLst>
            <pc:docMk/>
            <pc:sldMk cId="2270664398" sldId="359"/>
            <ac:spMk id="2" creationId="{DCEFC2FB-94AB-4C73-B686-61E185B7702C}"/>
          </ac:spMkLst>
        </pc:spChg>
        <pc:spChg chg="add mod ord">
          <ac:chgData name="Hansruedi Tremp" userId="f9788bc6-c8eb-4446-8e6d-6d5480880245" providerId="ADAL" clId="{ECED0E62-9926-45EF-9914-AE7ED0B561D5}" dt="2020-09-07T14:02:37.920" v="121" actId="20577"/>
          <ac:spMkLst>
            <pc:docMk/>
            <pc:sldMk cId="2270664398" sldId="359"/>
            <ac:spMk id="3" creationId="{8E910FD3-F606-4362-B313-923A26BEFF06}"/>
          </ac:spMkLst>
        </pc:spChg>
        <pc:spChg chg="del mod ord">
          <ac:chgData name="Hansruedi Tremp" userId="f9788bc6-c8eb-4446-8e6d-6d5480880245" providerId="ADAL" clId="{ECED0E62-9926-45EF-9914-AE7ED0B561D5}" dt="2020-09-07T14:02:30.859" v="118" actId="700"/>
          <ac:spMkLst>
            <pc:docMk/>
            <pc:sldMk cId="2270664398" sldId="359"/>
            <ac:spMk id="4" creationId="{00000000-0000-0000-0000-000000000000}"/>
          </ac:spMkLst>
        </pc:spChg>
      </pc:sldChg>
      <pc:sldChg chg="addSp delSp modSp mod modTransition delAnim modAnim">
        <pc:chgData name="Hansruedi Tremp" userId="f9788bc6-c8eb-4446-8e6d-6d5480880245" providerId="ADAL" clId="{ECED0E62-9926-45EF-9914-AE7ED0B561D5}" dt="2020-09-07T14:11:26.168" v="199"/>
        <pc:sldMkLst>
          <pc:docMk/>
          <pc:sldMk cId="2413849713" sldId="361"/>
        </pc:sldMkLst>
        <pc:spChg chg="add mod">
          <ac:chgData name="Hansruedi Tremp" userId="f9788bc6-c8eb-4446-8e6d-6d5480880245" providerId="ADAL" clId="{ECED0E62-9926-45EF-9914-AE7ED0B561D5}" dt="2020-09-07T14:11:26.168" v="199"/>
          <ac:spMkLst>
            <pc:docMk/>
            <pc:sldMk cId="2413849713" sldId="361"/>
            <ac:spMk id="3" creationId="{5828521A-C99B-4CF5-9D0A-5A4ED8BF3FA2}"/>
          </ac:spMkLst>
        </pc:spChg>
        <pc:picChg chg="add mod">
          <ac:chgData name="Hansruedi Tremp" userId="f9788bc6-c8eb-4446-8e6d-6d5480880245" providerId="ADAL" clId="{ECED0E62-9926-45EF-9914-AE7ED0B561D5}" dt="2020-09-07T14:10:11" v="190" actId="1035"/>
          <ac:picMkLst>
            <pc:docMk/>
            <pc:sldMk cId="2413849713" sldId="361"/>
            <ac:picMk id="2" creationId="{5549CBF6-54E7-4F4D-AF02-CE0F82BB15A7}"/>
          </ac:picMkLst>
        </pc:picChg>
        <pc:picChg chg="del">
          <ac:chgData name="Hansruedi Tremp" userId="f9788bc6-c8eb-4446-8e6d-6d5480880245" providerId="ADAL" clId="{ECED0E62-9926-45EF-9914-AE7ED0B561D5}" dt="2020-09-07T14:09:30.377" v="168" actId="478"/>
          <ac:picMkLst>
            <pc:docMk/>
            <pc:sldMk cId="2413849713" sldId="361"/>
            <ac:picMk id="4" creationId="{141C2E42-6AC7-424B-A80C-C6BBE13E96B0}"/>
          </ac:picMkLst>
        </pc:picChg>
        <pc:picChg chg="del">
          <ac:chgData name="Hansruedi Tremp" userId="f9788bc6-c8eb-4446-8e6d-6d5480880245" providerId="ADAL" clId="{ECED0E62-9926-45EF-9914-AE7ED0B561D5}" dt="2020-09-07T14:09:37.547" v="169" actId="478"/>
          <ac:picMkLst>
            <pc:docMk/>
            <pc:sldMk cId="2413849713" sldId="361"/>
            <ac:picMk id="6" creationId="{BA8D2777-728A-4066-9E98-460920866940}"/>
          </ac:picMkLst>
        </pc:picChg>
        <pc:picChg chg="del">
          <ac:chgData name="Hansruedi Tremp" userId="f9788bc6-c8eb-4446-8e6d-6d5480880245" providerId="ADAL" clId="{ECED0E62-9926-45EF-9914-AE7ED0B561D5}" dt="2020-09-07T14:09:39.530" v="171" actId="478"/>
          <ac:picMkLst>
            <pc:docMk/>
            <pc:sldMk cId="2413849713" sldId="361"/>
            <ac:picMk id="7" creationId="{9F562015-5B1B-4976-B9F9-836BC3EFE3CB}"/>
          </ac:picMkLst>
        </pc:picChg>
        <pc:picChg chg="del">
          <ac:chgData name="Hansruedi Tremp" userId="f9788bc6-c8eb-4446-8e6d-6d5480880245" providerId="ADAL" clId="{ECED0E62-9926-45EF-9914-AE7ED0B561D5}" dt="2020-09-07T14:09:38.599" v="170" actId="478"/>
          <ac:picMkLst>
            <pc:docMk/>
            <pc:sldMk cId="2413849713" sldId="361"/>
            <ac:picMk id="8" creationId="{14EC6926-A3CF-4EF5-9B29-5D913420B917}"/>
          </ac:picMkLst>
        </pc:picChg>
        <pc:picChg chg="del">
          <ac:chgData name="Hansruedi Tremp" userId="f9788bc6-c8eb-4446-8e6d-6d5480880245" providerId="ADAL" clId="{ECED0E62-9926-45EF-9914-AE7ED0B561D5}" dt="2020-09-07T14:09:40.289" v="172" actId="478"/>
          <ac:picMkLst>
            <pc:docMk/>
            <pc:sldMk cId="2413849713" sldId="361"/>
            <ac:picMk id="9" creationId="{39AEB6A7-4AD6-465F-AA5A-FF167C31FBE8}"/>
          </ac:picMkLst>
        </pc:picChg>
      </pc:sldChg>
      <pc:sldChg chg="modSp mod modClrScheme chgLayout">
        <pc:chgData name="Hansruedi Tremp" userId="f9788bc6-c8eb-4446-8e6d-6d5480880245" providerId="ADAL" clId="{ECED0E62-9926-45EF-9914-AE7ED0B561D5}" dt="2020-09-07T14:03:01.874" v="125" actId="1076"/>
        <pc:sldMkLst>
          <pc:docMk/>
          <pc:sldMk cId="2143007140" sldId="362"/>
        </pc:sldMkLst>
        <pc:spChg chg="mod ord">
          <ac:chgData name="Hansruedi Tremp" userId="f9788bc6-c8eb-4446-8e6d-6d5480880245" providerId="ADAL" clId="{ECED0E62-9926-45EF-9914-AE7ED0B561D5}" dt="2020-09-07T14:02:56.988" v="123" actId="700"/>
          <ac:spMkLst>
            <pc:docMk/>
            <pc:sldMk cId="2143007140" sldId="362"/>
            <ac:spMk id="2" creationId="{00000000-0000-0000-0000-000000000000}"/>
          </ac:spMkLst>
        </pc:spChg>
        <pc:spChg chg="mod ord">
          <ac:chgData name="Hansruedi Tremp" userId="f9788bc6-c8eb-4446-8e6d-6d5480880245" providerId="ADAL" clId="{ECED0E62-9926-45EF-9914-AE7ED0B561D5}" dt="2020-09-07T14:02:57.049" v="124" actId="27636"/>
          <ac:spMkLst>
            <pc:docMk/>
            <pc:sldMk cId="2143007140" sldId="362"/>
            <ac:spMk id="3" creationId="{00000000-0000-0000-0000-000000000000}"/>
          </ac:spMkLst>
        </pc:spChg>
        <pc:picChg chg="mod">
          <ac:chgData name="Hansruedi Tremp" userId="f9788bc6-c8eb-4446-8e6d-6d5480880245" providerId="ADAL" clId="{ECED0E62-9926-45EF-9914-AE7ED0B561D5}" dt="2020-09-07T14:03:01.874" v="125" actId="1076"/>
          <ac:picMkLst>
            <pc:docMk/>
            <pc:sldMk cId="2143007140" sldId="362"/>
            <ac:picMk id="4" creationId="{00000000-0000-0000-0000-000000000000}"/>
          </ac:picMkLst>
        </pc:picChg>
      </pc:sldChg>
      <pc:sldChg chg="modSp mod modClrScheme chgLayout">
        <pc:chgData name="Hansruedi Tremp" userId="f9788bc6-c8eb-4446-8e6d-6d5480880245" providerId="ADAL" clId="{ECED0E62-9926-45EF-9914-AE7ED0B561D5}" dt="2020-09-07T14:03:13.939" v="126" actId="700"/>
        <pc:sldMkLst>
          <pc:docMk/>
          <pc:sldMk cId="1158944244" sldId="365"/>
        </pc:sldMkLst>
        <pc:spChg chg="mod ord">
          <ac:chgData name="Hansruedi Tremp" userId="f9788bc6-c8eb-4446-8e6d-6d5480880245" providerId="ADAL" clId="{ECED0E62-9926-45EF-9914-AE7ED0B561D5}" dt="2020-09-07T14:03:13.939" v="126" actId="700"/>
          <ac:spMkLst>
            <pc:docMk/>
            <pc:sldMk cId="1158944244" sldId="365"/>
            <ac:spMk id="2" creationId="{00000000-0000-0000-0000-000000000000}"/>
          </ac:spMkLst>
        </pc:spChg>
        <pc:spChg chg="mod ord">
          <ac:chgData name="Hansruedi Tremp" userId="f9788bc6-c8eb-4446-8e6d-6d5480880245" providerId="ADAL" clId="{ECED0E62-9926-45EF-9914-AE7ED0B561D5}" dt="2020-09-07T14:03:13.939" v="126" actId="700"/>
          <ac:spMkLst>
            <pc:docMk/>
            <pc:sldMk cId="1158944244" sldId="365"/>
            <ac:spMk id="3" creationId="{00000000-0000-0000-0000-000000000000}"/>
          </ac:spMkLst>
        </pc:spChg>
      </pc:sldChg>
      <pc:sldChg chg="modSp mod modClrScheme chgLayout">
        <pc:chgData name="Hansruedi Tremp" userId="f9788bc6-c8eb-4446-8e6d-6d5480880245" providerId="ADAL" clId="{ECED0E62-9926-45EF-9914-AE7ED0B561D5}" dt="2020-09-07T14:06:18.096" v="159" actId="700"/>
        <pc:sldMkLst>
          <pc:docMk/>
          <pc:sldMk cId="1106761033" sldId="367"/>
        </pc:sldMkLst>
        <pc:spChg chg="mod ord">
          <ac:chgData name="Hansruedi Tremp" userId="f9788bc6-c8eb-4446-8e6d-6d5480880245" providerId="ADAL" clId="{ECED0E62-9926-45EF-9914-AE7ED0B561D5}" dt="2020-09-07T14:06:18.096" v="159" actId="700"/>
          <ac:spMkLst>
            <pc:docMk/>
            <pc:sldMk cId="1106761033" sldId="367"/>
            <ac:spMk id="2" creationId="{00000000-0000-0000-0000-000000000000}"/>
          </ac:spMkLst>
        </pc:spChg>
        <pc:spChg chg="mod ord">
          <ac:chgData name="Hansruedi Tremp" userId="f9788bc6-c8eb-4446-8e6d-6d5480880245" providerId="ADAL" clId="{ECED0E62-9926-45EF-9914-AE7ED0B561D5}" dt="2020-09-07T14:06:18.096" v="159" actId="700"/>
          <ac:spMkLst>
            <pc:docMk/>
            <pc:sldMk cId="1106761033" sldId="367"/>
            <ac:spMk id="3" creationId="{00000000-0000-0000-0000-000000000000}"/>
          </ac:spMkLst>
        </pc:spChg>
      </pc:sldChg>
      <pc:sldChg chg="addSp modSp del mod modClrScheme modAnim chgLayout">
        <pc:chgData name="Hansruedi Tremp" userId="f9788bc6-c8eb-4446-8e6d-6d5480880245" providerId="ADAL" clId="{ECED0E62-9926-45EF-9914-AE7ED0B561D5}" dt="2020-09-07T14:38:25.139" v="477" actId="47"/>
        <pc:sldMkLst>
          <pc:docMk/>
          <pc:sldMk cId="715596705" sldId="369"/>
        </pc:sldMkLst>
        <pc:spChg chg="mod ord">
          <ac:chgData name="Hansruedi Tremp" userId="f9788bc6-c8eb-4446-8e6d-6d5480880245" providerId="ADAL" clId="{ECED0E62-9926-45EF-9914-AE7ED0B561D5}" dt="2020-09-07T13:56:50.122" v="74" actId="700"/>
          <ac:spMkLst>
            <pc:docMk/>
            <pc:sldMk cId="715596705" sldId="369"/>
            <ac:spMk id="2" creationId="{00000000-0000-0000-0000-000000000000}"/>
          </ac:spMkLst>
        </pc:spChg>
        <pc:spChg chg="mod ord">
          <ac:chgData name="Hansruedi Tremp" userId="f9788bc6-c8eb-4446-8e6d-6d5480880245" providerId="ADAL" clId="{ECED0E62-9926-45EF-9914-AE7ED0B561D5}" dt="2020-09-07T14:20:46.601" v="224" actId="15"/>
          <ac:spMkLst>
            <pc:docMk/>
            <pc:sldMk cId="715596705" sldId="369"/>
            <ac:spMk id="3" creationId="{00000000-0000-0000-0000-000000000000}"/>
          </ac:spMkLst>
        </pc:spChg>
        <pc:graphicFrameChg chg="add mod modGraphic">
          <ac:chgData name="Hansruedi Tremp" userId="f9788bc6-c8eb-4446-8e6d-6d5480880245" providerId="ADAL" clId="{ECED0E62-9926-45EF-9914-AE7ED0B561D5}" dt="2020-09-07T14:20:52.310" v="225" actId="1076"/>
          <ac:graphicFrameMkLst>
            <pc:docMk/>
            <pc:sldMk cId="715596705" sldId="369"/>
            <ac:graphicFrameMk id="5" creationId="{5DDBD2D1-3347-4F67-AF7D-60963942E05C}"/>
          </ac:graphicFrameMkLst>
        </pc:graphicFrameChg>
      </pc:sldChg>
      <pc:sldChg chg="modTransition">
        <pc:chgData name="Hansruedi Tremp" userId="f9788bc6-c8eb-4446-8e6d-6d5480880245" providerId="ADAL" clId="{ECED0E62-9926-45EF-9914-AE7ED0B561D5}" dt="2020-09-07T13:53:56.509" v="0"/>
        <pc:sldMkLst>
          <pc:docMk/>
          <pc:sldMk cId="644777333" sldId="372"/>
        </pc:sldMkLst>
      </pc:sldChg>
      <pc:sldChg chg="modSp mod modClrScheme chgLayout">
        <pc:chgData name="Hansruedi Tremp" userId="f9788bc6-c8eb-4446-8e6d-6d5480880245" providerId="ADAL" clId="{ECED0E62-9926-45EF-9914-AE7ED0B561D5}" dt="2020-09-07T14:02:44.610" v="122" actId="700"/>
        <pc:sldMkLst>
          <pc:docMk/>
          <pc:sldMk cId="4087040773" sldId="380"/>
        </pc:sldMkLst>
        <pc:spChg chg="mod ord">
          <ac:chgData name="Hansruedi Tremp" userId="f9788bc6-c8eb-4446-8e6d-6d5480880245" providerId="ADAL" clId="{ECED0E62-9926-45EF-9914-AE7ED0B561D5}" dt="2020-09-07T14:02:44.610" v="122" actId="700"/>
          <ac:spMkLst>
            <pc:docMk/>
            <pc:sldMk cId="4087040773" sldId="380"/>
            <ac:spMk id="4" creationId="{B7E1F00A-B4C4-4D58-9EFF-99C9B2A36741}"/>
          </ac:spMkLst>
        </pc:spChg>
      </pc:sldChg>
      <pc:sldChg chg="modSp mod modClrScheme modAnim chgLayout">
        <pc:chgData name="Hansruedi Tremp" userId="f9788bc6-c8eb-4446-8e6d-6d5480880245" providerId="ADAL" clId="{ECED0E62-9926-45EF-9914-AE7ED0B561D5}" dt="2020-09-07T14:26:48.371" v="262" actId="6549"/>
        <pc:sldMkLst>
          <pc:docMk/>
          <pc:sldMk cId="2320990209" sldId="382"/>
        </pc:sldMkLst>
        <pc:spChg chg="mod ord">
          <ac:chgData name="Hansruedi Tremp" userId="f9788bc6-c8eb-4446-8e6d-6d5480880245" providerId="ADAL" clId="{ECED0E62-9926-45EF-9914-AE7ED0B561D5}" dt="2020-09-07T13:56:59.370" v="75" actId="700"/>
          <ac:spMkLst>
            <pc:docMk/>
            <pc:sldMk cId="2320990209" sldId="382"/>
            <ac:spMk id="2" creationId="{FDFEF1DF-4C54-4CD6-BF1F-134E9A1E5531}"/>
          </ac:spMkLst>
        </pc:spChg>
        <pc:spChg chg="mod ord">
          <ac:chgData name="Hansruedi Tremp" userId="f9788bc6-c8eb-4446-8e6d-6d5480880245" providerId="ADAL" clId="{ECED0E62-9926-45EF-9914-AE7ED0B561D5}" dt="2020-09-07T14:26:48.371" v="262" actId="6549"/>
          <ac:spMkLst>
            <pc:docMk/>
            <pc:sldMk cId="2320990209" sldId="382"/>
            <ac:spMk id="3" creationId="{3DCCEDDD-9B64-456D-A1AF-1A8047D56E07}"/>
          </ac:spMkLst>
        </pc:spChg>
      </pc:sldChg>
      <pc:sldChg chg="modSp mod modClrScheme modAnim chgLayout">
        <pc:chgData name="Hansruedi Tremp" userId="f9788bc6-c8eb-4446-8e6d-6d5480880245" providerId="ADAL" clId="{ECED0E62-9926-45EF-9914-AE7ED0B561D5}" dt="2020-09-07T14:13:01.732" v="200" actId="14"/>
        <pc:sldMkLst>
          <pc:docMk/>
          <pc:sldMk cId="2405547690" sldId="384"/>
        </pc:sldMkLst>
        <pc:spChg chg="mod ord">
          <ac:chgData name="Hansruedi Tremp" userId="f9788bc6-c8eb-4446-8e6d-6d5480880245" providerId="ADAL" clId="{ECED0E62-9926-45EF-9914-AE7ED0B561D5}" dt="2020-09-07T13:56:25.729" v="69" actId="700"/>
          <ac:spMkLst>
            <pc:docMk/>
            <pc:sldMk cId="2405547690" sldId="384"/>
            <ac:spMk id="4" creationId="{9D4A92D2-4F21-4B90-AD4C-3314D3CC9DF1}"/>
          </ac:spMkLst>
        </pc:spChg>
        <pc:spChg chg="mod ord">
          <ac:chgData name="Hansruedi Tremp" userId="f9788bc6-c8eb-4446-8e6d-6d5480880245" providerId="ADAL" clId="{ECED0E62-9926-45EF-9914-AE7ED0B561D5}" dt="2020-09-07T14:13:01.732" v="200" actId="14"/>
          <ac:spMkLst>
            <pc:docMk/>
            <pc:sldMk cId="2405547690" sldId="384"/>
            <ac:spMk id="5" creationId="{4BBFCF71-6735-4035-80E6-5E6E1B8C1418}"/>
          </ac:spMkLst>
        </pc:spChg>
      </pc:sldChg>
      <pc:sldChg chg="modTransition">
        <pc:chgData name="Hansruedi Tremp" userId="f9788bc6-c8eb-4446-8e6d-6d5480880245" providerId="ADAL" clId="{ECED0E62-9926-45EF-9914-AE7ED0B561D5}" dt="2020-09-07T13:53:58.170" v="7"/>
        <pc:sldMkLst>
          <pc:docMk/>
          <pc:sldMk cId="1739998052" sldId="385"/>
        </pc:sldMkLst>
      </pc:sldChg>
      <pc:sldChg chg="modTransition">
        <pc:chgData name="Hansruedi Tremp" userId="f9788bc6-c8eb-4446-8e6d-6d5480880245" providerId="ADAL" clId="{ECED0E62-9926-45EF-9914-AE7ED0B561D5}" dt="2020-09-07T13:53:58.170" v="7"/>
        <pc:sldMkLst>
          <pc:docMk/>
          <pc:sldMk cId="427129763" sldId="386"/>
        </pc:sldMkLst>
      </pc:sldChg>
      <pc:sldChg chg="modTransition">
        <pc:chgData name="Hansruedi Tremp" userId="f9788bc6-c8eb-4446-8e6d-6d5480880245" providerId="ADAL" clId="{ECED0E62-9926-45EF-9914-AE7ED0B561D5}" dt="2020-09-07T13:53:58.170" v="7"/>
        <pc:sldMkLst>
          <pc:docMk/>
          <pc:sldMk cId="4162786226" sldId="387"/>
        </pc:sldMkLst>
      </pc:sldChg>
      <pc:sldChg chg="modTransition">
        <pc:chgData name="Hansruedi Tremp" userId="f9788bc6-c8eb-4446-8e6d-6d5480880245" providerId="ADAL" clId="{ECED0E62-9926-45EF-9914-AE7ED0B561D5}" dt="2020-09-07T13:53:58.170" v="7"/>
        <pc:sldMkLst>
          <pc:docMk/>
          <pc:sldMk cId="733671615" sldId="388"/>
        </pc:sldMkLst>
      </pc:sldChg>
      <pc:sldChg chg="addSp delSp modSp mod modClrScheme chgLayout">
        <pc:chgData name="Hansruedi Tremp" userId="f9788bc6-c8eb-4446-8e6d-6d5480880245" providerId="ADAL" clId="{ECED0E62-9926-45EF-9914-AE7ED0B561D5}" dt="2020-09-07T13:58:12.278" v="92" actId="20577"/>
        <pc:sldMkLst>
          <pc:docMk/>
          <pc:sldMk cId="1849813714" sldId="389"/>
        </pc:sldMkLst>
        <pc:spChg chg="mod ord">
          <ac:chgData name="Hansruedi Tremp" userId="f9788bc6-c8eb-4446-8e6d-6d5480880245" providerId="ADAL" clId="{ECED0E62-9926-45EF-9914-AE7ED0B561D5}" dt="2020-09-07T13:58:07.951" v="90" actId="21"/>
          <ac:spMkLst>
            <pc:docMk/>
            <pc:sldMk cId="1849813714" sldId="389"/>
            <ac:spMk id="2" creationId="{DCEFC2FB-94AB-4C73-B686-61E185B7702C}"/>
          </ac:spMkLst>
        </pc:spChg>
        <pc:spChg chg="add mod ord">
          <ac:chgData name="Hansruedi Tremp" userId="f9788bc6-c8eb-4446-8e6d-6d5480880245" providerId="ADAL" clId="{ECED0E62-9926-45EF-9914-AE7ED0B561D5}" dt="2020-09-07T13:58:12.278" v="92" actId="20577"/>
          <ac:spMkLst>
            <pc:docMk/>
            <pc:sldMk cId="1849813714" sldId="389"/>
            <ac:spMk id="3" creationId="{E5F4D1A2-4B9A-46B3-BFF1-1966E24F6420}"/>
          </ac:spMkLst>
        </pc:spChg>
        <pc:spChg chg="del mod ord">
          <ac:chgData name="Hansruedi Tremp" userId="f9788bc6-c8eb-4446-8e6d-6d5480880245" providerId="ADAL" clId="{ECED0E62-9926-45EF-9914-AE7ED0B561D5}" dt="2020-09-07T13:58:03.808" v="89" actId="700"/>
          <ac:spMkLst>
            <pc:docMk/>
            <pc:sldMk cId="1849813714" sldId="389"/>
            <ac:spMk id="4" creationId="{00000000-0000-0000-0000-000000000000}"/>
          </ac:spMkLst>
        </pc:spChg>
      </pc:sldChg>
      <pc:sldChg chg="addSp delSp modSp mod modClrScheme chgLayout">
        <pc:chgData name="Hansruedi Tremp" userId="f9788bc6-c8eb-4446-8e6d-6d5480880245" providerId="ADAL" clId="{ECED0E62-9926-45EF-9914-AE7ED0B561D5}" dt="2020-09-07T14:05:40.352" v="150" actId="478"/>
        <pc:sldMkLst>
          <pc:docMk/>
          <pc:sldMk cId="261380284" sldId="390"/>
        </pc:sldMkLst>
        <pc:spChg chg="mod ord">
          <ac:chgData name="Hansruedi Tremp" userId="f9788bc6-c8eb-4446-8e6d-6d5480880245" providerId="ADAL" clId="{ECED0E62-9926-45EF-9914-AE7ED0B561D5}" dt="2020-09-07T14:05:36.538" v="149"/>
          <ac:spMkLst>
            <pc:docMk/>
            <pc:sldMk cId="261380284" sldId="390"/>
            <ac:spMk id="2" creationId="{DCEFC2FB-94AB-4C73-B686-61E185B7702C}"/>
          </ac:spMkLst>
        </pc:spChg>
        <pc:spChg chg="add mod ord">
          <ac:chgData name="Hansruedi Tremp" userId="f9788bc6-c8eb-4446-8e6d-6d5480880245" providerId="ADAL" clId="{ECED0E62-9926-45EF-9914-AE7ED0B561D5}" dt="2020-09-07T14:05:29.154" v="147" actId="20577"/>
          <ac:spMkLst>
            <pc:docMk/>
            <pc:sldMk cId="261380284" sldId="390"/>
            <ac:spMk id="3" creationId="{10EBD22D-F1E1-42D7-B0E8-9C8978E86DFD}"/>
          </ac:spMkLst>
        </pc:spChg>
        <pc:spChg chg="del mod ord">
          <ac:chgData name="Hansruedi Tremp" userId="f9788bc6-c8eb-4446-8e6d-6d5480880245" providerId="ADAL" clId="{ECED0E62-9926-45EF-9914-AE7ED0B561D5}" dt="2020-09-07T14:05:40.352" v="150" actId="478"/>
          <ac:spMkLst>
            <pc:docMk/>
            <pc:sldMk cId="261380284" sldId="390"/>
            <ac:spMk id="5" creationId="{07C06ED1-9A62-4E22-95B9-32C39A8E1303}"/>
          </ac:spMkLst>
        </pc:spChg>
      </pc:sldChg>
      <pc:sldChg chg="addSp delSp modSp mod modClrScheme chgLayout">
        <pc:chgData name="Hansruedi Tremp" userId="f9788bc6-c8eb-4446-8e6d-6d5480880245" providerId="ADAL" clId="{ECED0E62-9926-45EF-9914-AE7ED0B561D5}" dt="2020-09-07T13:57:52.574" v="88" actId="1035"/>
        <pc:sldMkLst>
          <pc:docMk/>
          <pc:sldMk cId="2809894442" sldId="392"/>
        </pc:sldMkLst>
        <pc:spChg chg="add del mod ord">
          <ac:chgData name="Hansruedi Tremp" userId="f9788bc6-c8eb-4446-8e6d-6d5480880245" providerId="ADAL" clId="{ECED0E62-9926-45EF-9914-AE7ED0B561D5}" dt="2020-09-07T13:57:47.541" v="83" actId="478"/>
          <ac:spMkLst>
            <pc:docMk/>
            <pc:sldMk cId="2809894442" sldId="392"/>
            <ac:spMk id="2" creationId="{31A2A4FA-54BF-4A53-97FF-64F3829CF8F8}"/>
          </ac:spMkLst>
        </pc:spChg>
        <pc:spChg chg="mod ord">
          <ac:chgData name="Hansruedi Tremp" userId="f9788bc6-c8eb-4446-8e6d-6d5480880245" providerId="ADAL" clId="{ECED0E62-9926-45EF-9914-AE7ED0B561D5}" dt="2020-09-07T13:57:52.574" v="88" actId="1035"/>
          <ac:spMkLst>
            <pc:docMk/>
            <pc:sldMk cId="2809894442" sldId="392"/>
            <ac:spMk id="46" creationId="{B58C3060-006F-44C0-A9E0-6498A185E1DF}"/>
          </ac:spMkLst>
        </pc:spChg>
      </pc:sldChg>
      <pc:sldChg chg="addSp delSp modSp mod modClrScheme chgLayout">
        <pc:chgData name="Hansruedi Tremp" userId="f9788bc6-c8eb-4446-8e6d-6d5480880245" providerId="ADAL" clId="{ECED0E62-9926-45EF-9914-AE7ED0B561D5}" dt="2020-09-07T14:02:15.966" v="117" actId="20577"/>
        <pc:sldMkLst>
          <pc:docMk/>
          <pc:sldMk cId="4069139622" sldId="393"/>
        </pc:sldMkLst>
        <pc:spChg chg="mod ord">
          <ac:chgData name="Hansruedi Tremp" userId="f9788bc6-c8eb-4446-8e6d-6d5480880245" providerId="ADAL" clId="{ECED0E62-9926-45EF-9914-AE7ED0B561D5}" dt="2020-09-07T13:59:20.653" v="102" actId="21"/>
          <ac:spMkLst>
            <pc:docMk/>
            <pc:sldMk cId="4069139622" sldId="393"/>
            <ac:spMk id="2" creationId="{DCEFC2FB-94AB-4C73-B686-61E185B7702C}"/>
          </ac:spMkLst>
        </pc:spChg>
        <pc:spChg chg="add mod ord">
          <ac:chgData name="Hansruedi Tremp" userId="f9788bc6-c8eb-4446-8e6d-6d5480880245" providerId="ADAL" clId="{ECED0E62-9926-45EF-9914-AE7ED0B561D5}" dt="2020-09-07T14:02:15.966" v="117" actId="20577"/>
          <ac:spMkLst>
            <pc:docMk/>
            <pc:sldMk cId="4069139622" sldId="393"/>
            <ac:spMk id="3" creationId="{048C78FA-F87E-4F12-9185-9835B17AACF2}"/>
          </ac:spMkLst>
        </pc:spChg>
        <pc:spChg chg="del mod ord">
          <ac:chgData name="Hansruedi Tremp" userId="f9788bc6-c8eb-4446-8e6d-6d5480880245" providerId="ADAL" clId="{ECED0E62-9926-45EF-9914-AE7ED0B561D5}" dt="2020-09-07T13:59:11.572" v="99" actId="700"/>
          <ac:spMkLst>
            <pc:docMk/>
            <pc:sldMk cId="4069139622" sldId="393"/>
            <ac:spMk id="4" creationId="{00000000-0000-0000-0000-000000000000}"/>
          </ac:spMkLst>
        </pc:spChg>
      </pc:sldChg>
      <pc:sldChg chg="modSp modTransition">
        <pc:chgData name="Hansruedi Tremp" userId="f9788bc6-c8eb-4446-8e6d-6d5480880245" providerId="ADAL" clId="{ECED0E62-9926-45EF-9914-AE7ED0B561D5}" dt="2020-09-07T14:02:01.994" v="115" actId="6549"/>
        <pc:sldMkLst>
          <pc:docMk/>
          <pc:sldMk cId="352559660" sldId="394"/>
        </pc:sldMkLst>
        <pc:spChg chg="mod">
          <ac:chgData name="Hansruedi Tremp" userId="f9788bc6-c8eb-4446-8e6d-6d5480880245" providerId="ADAL" clId="{ECED0E62-9926-45EF-9914-AE7ED0B561D5}" dt="2020-09-07T14:02:01.994" v="115" actId="6549"/>
          <ac:spMkLst>
            <pc:docMk/>
            <pc:sldMk cId="352559660" sldId="394"/>
            <ac:spMk id="52" creationId="{88AD45E1-4EFB-4D5F-97A0-E7B196F4DFEC}"/>
          </ac:spMkLst>
        </pc:spChg>
      </pc:sldChg>
      <pc:sldChg chg="modTransition">
        <pc:chgData name="Hansruedi Tremp" userId="f9788bc6-c8eb-4446-8e6d-6d5480880245" providerId="ADAL" clId="{ECED0E62-9926-45EF-9914-AE7ED0B561D5}" dt="2020-09-07T13:53:58.170" v="7"/>
        <pc:sldMkLst>
          <pc:docMk/>
          <pc:sldMk cId="4281554502" sldId="395"/>
        </pc:sldMkLst>
      </pc:sldChg>
      <pc:sldChg chg="modTransition">
        <pc:chgData name="Hansruedi Tremp" userId="f9788bc6-c8eb-4446-8e6d-6d5480880245" providerId="ADAL" clId="{ECED0E62-9926-45EF-9914-AE7ED0B561D5}" dt="2020-09-07T13:53:58.170" v="7"/>
        <pc:sldMkLst>
          <pc:docMk/>
          <pc:sldMk cId="1513543448" sldId="396"/>
        </pc:sldMkLst>
      </pc:sldChg>
      <pc:sldChg chg="modSp modTransition">
        <pc:chgData name="Hansruedi Tremp" userId="f9788bc6-c8eb-4446-8e6d-6d5480880245" providerId="ADAL" clId="{ECED0E62-9926-45EF-9914-AE7ED0B561D5}" dt="2020-09-07T14:07:57.316" v="167" actId="6549"/>
        <pc:sldMkLst>
          <pc:docMk/>
          <pc:sldMk cId="1420437128" sldId="397"/>
        </pc:sldMkLst>
        <pc:spChg chg="mod">
          <ac:chgData name="Hansruedi Tremp" userId="f9788bc6-c8eb-4446-8e6d-6d5480880245" providerId="ADAL" clId="{ECED0E62-9926-45EF-9914-AE7ED0B561D5}" dt="2020-09-07T14:07:57.316" v="167" actId="6549"/>
          <ac:spMkLst>
            <pc:docMk/>
            <pc:sldMk cId="1420437128" sldId="397"/>
            <ac:spMk id="5" creationId="{79342EFC-E5C8-4C8D-A7C3-004B9A124908}"/>
          </ac:spMkLst>
        </pc:spChg>
      </pc:sldChg>
      <pc:sldChg chg="modTransition">
        <pc:chgData name="Hansruedi Tremp" userId="f9788bc6-c8eb-4446-8e6d-6d5480880245" providerId="ADAL" clId="{ECED0E62-9926-45EF-9914-AE7ED0B561D5}" dt="2020-09-07T13:53:56.509" v="0"/>
        <pc:sldMkLst>
          <pc:docMk/>
          <pc:sldMk cId="373197952" sldId="398"/>
        </pc:sldMkLst>
      </pc:sldChg>
      <pc:sldChg chg="modTransition">
        <pc:chgData name="Hansruedi Tremp" userId="f9788bc6-c8eb-4446-8e6d-6d5480880245" providerId="ADAL" clId="{ECED0E62-9926-45EF-9914-AE7ED0B561D5}" dt="2020-09-07T13:53:56.509" v="0"/>
        <pc:sldMkLst>
          <pc:docMk/>
          <pc:sldMk cId="3765762989" sldId="399"/>
        </pc:sldMkLst>
      </pc:sldChg>
      <pc:sldChg chg="addSp delSp modSp mod modClrScheme chgLayout">
        <pc:chgData name="Hansruedi Tremp" userId="f9788bc6-c8eb-4446-8e6d-6d5480880245" providerId="ADAL" clId="{ECED0E62-9926-45EF-9914-AE7ED0B561D5}" dt="2020-09-07T13:56:43.383" v="73" actId="20577"/>
        <pc:sldMkLst>
          <pc:docMk/>
          <pc:sldMk cId="2572423765" sldId="400"/>
        </pc:sldMkLst>
        <pc:spChg chg="mod ord">
          <ac:chgData name="Hansruedi Tremp" userId="f9788bc6-c8eb-4446-8e6d-6d5480880245" providerId="ADAL" clId="{ECED0E62-9926-45EF-9914-AE7ED0B561D5}" dt="2020-09-07T13:56:40.139" v="71" actId="21"/>
          <ac:spMkLst>
            <pc:docMk/>
            <pc:sldMk cId="2572423765" sldId="400"/>
            <ac:spMk id="2" creationId="{DCEFC2FB-94AB-4C73-B686-61E185B7702C}"/>
          </ac:spMkLst>
        </pc:spChg>
        <pc:spChg chg="add mod ord">
          <ac:chgData name="Hansruedi Tremp" userId="f9788bc6-c8eb-4446-8e6d-6d5480880245" providerId="ADAL" clId="{ECED0E62-9926-45EF-9914-AE7ED0B561D5}" dt="2020-09-07T13:56:43.383" v="73" actId="20577"/>
          <ac:spMkLst>
            <pc:docMk/>
            <pc:sldMk cId="2572423765" sldId="400"/>
            <ac:spMk id="3" creationId="{53CF262E-72AE-42F2-BDEA-AFF95CDA06E0}"/>
          </ac:spMkLst>
        </pc:spChg>
        <pc:spChg chg="del mod ord">
          <ac:chgData name="Hansruedi Tremp" userId="f9788bc6-c8eb-4446-8e6d-6d5480880245" providerId="ADAL" clId="{ECED0E62-9926-45EF-9914-AE7ED0B561D5}" dt="2020-09-07T13:56:35.566" v="70" actId="700"/>
          <ac:spMkLst>
            <pc:docMk/>
            <pc:sldMk cId="2572423765" sldId="400"/>
            <ac:spMk id="4" creationId="{00000000-0000-0000-0000-000000000000}"/>
          </ac:spMkLst>
        </pc:spChg>
      </pc:sldChg>
      <pc:sldChg chg="modTransition">
        <pc:chgData name="Hansruedi Tremp" userId="f9788bc6-c8eb-4446-8e6d-6d5480880245" providerId="ADAL" clId="{ECED0E62-9926-45EF-9914-AE7ED0B561D5}" dt="2020-09-07T13:53:58.170" v="7"/>
        <pc:sldMkLst>
          <pc:docMk/>
          <pc:sldMk cId="2540637129" sldId="401"/>
        </pc:sldMkLst>
      </pc:sldChg>
      <pc:sldChg chg="addSp delSp modSp mod modClrScheme chgLayout">
        <pc:chgData name="Hansruedi Tremp" userId="f9788bc6-c8eb-4446-8e6d-6d5480880245" providerId="ADAL" clId="{ECED0E62-9926-45EF-9914-AE7ED0B561D5}" dt="2020-09-07T13:58:55.334" v="97" actId="478"/>
        <pc:sldMkLst>
          <pc:docMk/>
          <pc:sldMk cId="3202207033" sldId="403"/>
        </pc:sldMkLst>
        <pc:spChg chg="del mod ord">
          <ac:chgData name="Hansruedi Tremp" userId="f9788bc6-c8eb-4446-8e6d-6d5480880245" providerId="ADAL" clId="{ECED0E62-9926-45EF-9914-AE7ED0B561D5}" dt="2020-09-07T13:58:55.334" v="97" actId="478"/>
          <ac:spMkLst>
            <pc:docMk/>
            <pc:sldMk cId="3202207033" sldId="403"/>
            <ac:spMk id="2" creationId="{DCEFC2FB-94AB-4C73-B686-61E185B7702C}"/>
          </ac:spMkLst>
        </pc:spChg>
        <pc:spChg chg="add mod ord">
          <ac:chgData name="Hansruedi Tremp" userId="f9788bc6-c8eb-4446-8e6d-6d5480880245" providerId="ADAL" clId="{ECED0E62-9926-45EF-9914-AE7ED0B561D5}" dt="2020-09-07T13:58:45.701" v="96" actId="20577"/>
          <ac:spMkLst>
            <pc:docMk/>
            <pc:sldMk cId="3202207033" sldId="403"/>
            <ac:spMk id="3" creationId="{494A9197-DB57-42FF-B3F8-C5B0E6118D9C}"/>
          </ac:spMkLst>
        </pc:spChg>
        <pc:spChg chg="mod ord">
          <ac:chgData name="Hansruedi Tremp" userId="f9788bc6-c8eb-4446-8e6d-6d5480880245" providerId="ADAL" clId="{ECED0E62-9926-45EF-9914-AE7ED0B561D5}" dt="2020-09-07T13:58:35.569" v="93" actId="700"/>
          <ac:spMkLst>
            <pc:docMk/>
            <pc:sldMk cId="3202207033" sldId="403"/>
            <ac:spMk id="4" creationId="{00000000-0000-0000-0000-000000000000}"/>
          </ac:spMkLst>
        </pc:spChg>
      </pc:sldChg>
      <pc:sldChg chg="modSp mod modClrScheme chgLayout">
        <pc:chgData name="Hansruedi Tremp" userId="f9788bc6-c8eb-4446-8e6d-6d5480880245" providerId="ADAL" clId="{ECED0E62-9926-45EF-9914-AE7ED0B561D5}" dt="2020-09-07T14:06:24.570" v="161" actId="27636"/>
        <pc:sldMkLst>
          <pc:docMk/>
          <pc:sldMk cId="76137794" sldId="404"/>
        </pc:sldMkLst>
        <pc:spChg chg="mod ord">
          <ac:chgData name="Hansruedi Tremp" userId="f9788bc6-c8eb-4446-8e6d-6d5480880245" providerId="ADAL" clId="{ECED0E62-9926-45EF-9914-AE7ED0B561D5}" dt="2020-09-07T14:06:24.522" v="160" actId="700"/>
          <ac:spMkLst>
            <pc:docMk/>
            <pc:sldMk cId="76137794" sldId="404"/>
            <ac:spMk id="2" creationId="{612DA9E2-C487-4E9E-8150-1DA5C01081A2}"/>
          </ac:spMkLst>
        </pc:spChg>
        <pc:spChg chg="mod ord">
          <ac:chgData name="Hansruedi Tremp" userId="f9788bc6-c8eb-4446-8e6d-6d5480880245" providerId="ADAL" clId="{ECED0E62-9926-45EF-9914-AE7ED0B561D5}" dt="2020-09-07T14:06:24.570" v="161" actId="27636"/>
          <ac:spMkLst>
            <pc:docMk/>
            <pc:sldMk cId="76137794" sldId="404"/>
            <ac:spMk id="3" creationId="{550A3727-6F0B-44E6-9ADA-95A949CD8A1F}"/>
          </ac:spMkLst>
        </pc:spChg>
      </pc:sldChg>
      <pc:sldChg chg="modSp mod modClrScheme chgLayout">
        <pc:chgData name="Hansruedi Tremp" userId="f9788bc6-c8eb-4446-8e6d-6d5480880245" providerId="ADAL" clId="{ECED0E62-9926-45EF-9914-AE7ED0B561D5}" dt="2020-09-07T14:06:38.344" v="163" actId="700"/>
        <pc:sldMkLst>
          <pc:docMk/>
          <pc:sldMk cId="393977442" sldId="405"/>
        </pc:sldMkLst>
        <pc:spChg chg="mod ord">
          <ac:chgData name="Hansruedi Tremp" userId="f9788bc6-c8eb-4446-8e6d-6d5480880245" providerId="ADAL" clId="{ECED0E62-9926-45EF-9914-AE7ED0B561D5}" dt="2020-09-07T14:06:38.344" v="163" actId="700"/>
          <ac:spMkLst>
            <pc:docMk/>
            <pc:sldMk cId="393977442" sldId="405"/>
            <ac:spMk id="2" creationId="{B79A2EE5-E6B8-43E1-AE84-BA631862ECC4}"/>
          </ac:spMkLst>
        </pc:spChg>
        <pc:spChg chg="mod ord">
          <ac:chgData name="Hansruedi Tremp" userId="f9788bc6-c8eb-4446-8e6d-6d5480880245" providerId="ADAL" clId="{ECED0E62-9926-45EF-9914-AE7ED0B561D5}" dt="2020-09-07T14:06:38.344" v="163" actId="700"/>
          <ac:spMkLst>
            <pc:docMk/>
            <pc:sldMk cId="393977442" sldId="405"/>
            <ac:spMk id="3" creationId="{156AF7DB-55A5-44E5-B9DF-23C1F8031125}"/>
          </ac:spMkLst>
        </pc:spChg>
      </pc:sldChg>
      <pc:sldChg chg="addSp delSp modSp add del mod ord modAnim">
        <pc:chgData name="Hansruedi Tremp" userId="f9788bc6-c8eb-4446-8e6d-6d5480880245" providerId="ADAL" clId="{ECED0E62-9926-45EF-9914-AE7ED0B561D5}" dt="2020-09-07T14:38:26.147" v="478" actId="47"/>
        <pc:sldMkLst>
          <pc:docMk/>
          <pc:sldMk cId="254477019" sldId="406"/>
        </pc:sldMkLst>
        <pc:spChg chg="mod ord">
          <ac:chgData name="Hansruedi Tremp" userId="f9788bc6-c8eb-4446-8e6d-6d5480880245" providerId="ADAL" clId="{ECED0E62-9926-45EF-9914-AE7ED0B561D5}" dt="2020-09-07T14:25:40.654" v="252" actId="207"/>
          <ac:spMkLst>
            <pc:docMk/>
            <pc:sldMk cId="254477019" sldId="406"/>
            <ac:spMk id="3" creationId="{5828521A-C99B-4CF5-9D0A-5A4ED8BF3FA2}"/>
          </ac:spMkLst>
        </pc:spChg>
        <pc:grpChg chg="add mod">
          <ac:chgData name="Hansruedi Tremp" userId="f9788bc6-c8eb-4446-8e6d-6d5480880245" providerId="ADAL" clId="{ECED0E62-9926-45EF-9914-AE7ED0B561D5}" dt="2020-09-07T14:22:01.117" v="227" actId="164"/>
          <ac:grpSpMkLst>
            <pc:docMk/>
            <pc:sldMk cId="254477019" sldId="406"/>
            <ac:grpSpMk id="7" creationId="{BE3ED8F0-78C2-4D32-A75C-4080753C135F}"/>
          </ac:grpSpMkLst>
        </pc:grpChg>
        <pc:picChg chg="mod">
          <ac:chgData name="Hansruedi Tremp" userId="f9788bc6-c8eb-4446-8e6d-6d5480880245" providerId="ADAL" clId="{ECED0E62-9926-45EF-9914-AE7ED0B561D5}" dt="2020-09-07T14:22:01.117" v="227" actId="164"/>
          <ac:picMkLst>
            <pc:docMk/>
            <pc:sldMk cId="254477019" sldId="406"/>
            <ac:picMk id="2" creationId="{5549CBF6-54E7-4F4D-AF02-CE0F82BB15A7}"/>
          </ac:picMkLst>
        </pc:picChg>
        <pc:inkChg chg="add del">
          <ac:chgData name="Hansruedi Tremp" userId="f9788bc6-c8eb-4446-8e6d-6d5480880245" providerId="ADAL" clId="{ECED0E62-9926-45EF-9914-AE7ED0B561D5}" dt="2020-09-07T14:17:50.061" v="213" actId="478"/>
          <ac:inkMkLst>
            <pc:docMk/>
            <pc:sldMk cId="254477019" sldId="406"/>
            <ac:inkMk id="4" creationId="{0891CBEE-FFBA-44CE-9A89-373CC7A1E77C}"/>
          </ac:inkMkLst>
        </pc:inkChg>
        <pc:inkChg chg="add mod">
          <ac:chgData name="Hansruedi Tremp" userId="f9788bc6-c8eb-4446-8e6d-6d5480880245" providerId="ADAL" clId="{ECED0E62-9926-45EF-9914-AE7ED0B561D5}" dt="2020-09-07T14:22:01.117" v="227" actId="164"/>
          <ac:inkMkLst>
            <pc:docMk/>
            <pc:sldMk cId="254477019" sldId="406"/>
            <ac:inkMk id="5" creationId="{7AF7141B-02F7-42DA-B766-4BE73AE08A56}"/>
          </ac:inkMkLst>
        </pc:inkChg>
        <pc:inkChg chg="add mod">
          <ac:chgData name="Hansruedi Tremp" userId="f9788bc6-c8eb-4446-8e6d-6d5480880245" providerId="ADAL" clId="{ECED0E62-9926-45EF-9914-AE7ED0B561D5}" dt="2020-09-07T14:22:01.117" v="227" actId="164"/>
          <ac:inkMkLst>
            <pc:docMk/>
            <pc:sldMk cId="254477019" sldId="406"/>
            <ac:inkMk id="6" creationId="{A02EAF3D-1D42-4BAA-8269-1DB17CE9CDA2}"/>
          </ac:inkMkLst>
        </pc:inkChg>
      </pc:sldChg>
      <pc:sldChg chg="addSp delSp modSp new mod modAnim chgLayout">
        <pc:chgData name="Hansruedi Tremp" userId="f9788bc6-c8eb-4446-8e6d-6d5480880245" providerId="ADAL" clId="{ECED0E62-9926-45EF-9914-AE7ED0B561D5}" dt="2020-09-07T14:37:26.782" v="476"/>
        <pc:sldMkLst>
          <pc:docMk/>
          <pc:sldMk cId="1258510605" sldId="407"/>
        </pc:sldMkLst>
        <pc:spChg chg="mod ord">
          <ac:chgData name="Hansruedi Tremp" userId="f9788bc6-c8eb-4446-8e6d-6d5480880245" providerId="ADAL" clId="{ECED0E62-9926-45EF-9914-AE7ED0B561D5}" dt="2020-09-07T14:30:02.831" v="264" actId="700"/>
          <ac:spMkLst>
            <pc:docMk/>
            <pc:sldMk cId="1258510605" sldId="407"/>
            <ac:spMk id="2" creationId="{811FBE67-82FE-4BC3-9094-26C59B98435F}"/>
          </ac:spMkLst>
        </pc:spChg>
        <pc:spChg chg="mod ord">
          <ac:chgData name="Hansruedi Tremp" userId="f9788bc6-c8eb-4446-8e6d-6d5480880245" providerId="ADAL" clId="{ECED0E62-9926-45EF-9914-AE7ED0B561D5}" dt="2020-09-07T14:30:02.831" v="264" actId="700"/>
          <ac:spMkLst>
            <pc:docMk/>
            <pc:sldMk cId="1258510605" sldId="407"/>
            <ac:spMk id="3" creationId="{8FD7FFB7-8C92-4859-BBB0-7BD1680F030C}"/>
          </ac:spMkLst>
        </pc:spChg>
        <pc:spChg chg="mod ord">
          <ac:chgData name="Hansruedi Tremp" userId="f9788bc6-c8eb-4446-8e6d-6d5480880245" providerId="ADAL" clId="{ECED0E62-9926-45EF-9914-AE7ED0B561D5}" dt="2020-09-07T14:30:02.831" v="264" actId="700"/>
          <ac:spMkLst>
            <pc:docMk/>
            <pc:sldMk cId="1258510605" sldId="407"/>
            <ac:spMk id="4" creationId="{9B12B6F5-3909-4330-A856-EECED860EDE5}"/>
          </ac:spMkLst>
        </pc:spChg>
        <pc:spChg chg="del">
          <ac:chgData name="Hansruedi Tremp" userId="f9788bc6-c8eb-4446-8e6d-6d5480880245" providerId="ADAL" clId="{ECED0E62-9926-45EF-9914-AE7ED0B561D5}" dt="2020-09-07T14:30:02.831" v="264" actId="700"/>
          <ac:spMkLst>
            <pc:docMk/>
            <pc:sldMk cId="1258510605" sldId="407"/>
            <ac:spMk id="5" creationId="{929FE73B-61B5-4025-94D2-E8B5A502DE86}"/>
          </ac:spMkLst>
        </pc:spChg>
        <pc:spChg chg="del">
          <ac:chgData name="Hansruedi Tremp" userId="f9788bc6-c8eb-4446-8e6d-6d5480880245" providerId="ADAL" clId="{ECED0E62-9926-45EF-9914-AE7ED0B561D5}" dt="2020-09-07T14:30:02.831" v="264" actId="700"/>
          <ac:spMkLst>
            <pc:docMk/>
            <pc:sldMk cId="1258510605" sldId="407"/>
            <ac:spMk id="6" creationId="{1F22E856-AC98-4511-80E2-BDE44E77A541}"/>
          </ac:spMkLst>
        </pc:spChg>
        <pc:spChg chg="add mod ord">
          <ac:chgData name="Hansruedi Tremp" userId="f9788bc6-c8eb-4446-8e6d-6d5480880245" providerId="ADAL" clId="{ECED0E62-9926-45EF-9914-AE7ED0B561D5}" dt="2020-09-07T14:36:47.011" v="462" actId="207"/>
          <ac:spMkLst>
            <pc:docMk/>
            <pc:sldMk cId="1258510605" sldId="407"/>
            <ac:spMk id="8" creationId="{6A1F62E1-F4A6-43E5-97EB-6690CB3CE590}"/>
          </ac:spMkLst>
        </pc:spChg>
        <pc:picChg chg="add del mod">
          <ac:chgData name="Hansruedi Tremp" userId="f9788bc6-c8eb-4446-8e6d-6d5480880245" providerId="ADAL" clId="{ECED0E62-9926-45EF-9914-AE7ED0B561D5}" dt="2020-09-07T14:34:42.353" v="345" actId="478"/>
          <ac:picMkLst>
            <pc:docMk/>
            <pc:sldMk cId="1258510605" sldId="407"/>
            <ac:picMk id="7" creationId="{91D78383-037A-4ED1-8D8A-525B9D2C8CEF}"/>
          </ac:picMkLst>
        </pc:picChg>
        <pc:picChg chg="add del mod">
          <ac:chgData name="Hansruedi Tremp" userId="f9788bc6-c8eb-4446-8e6d-6d5480880245" providerId="ADAL" clId="{ECED0E62-9926-45EF-9914-AE7ED0B561D5}" dt="2020-09-07T14:35:51.561" v="397" actId="478"/>
          <ac:picMkLst>
            <pc:docMk/>
            <pc:sldMk cId="1258510605" sldId="407"/>
            <ac:picMk id="9" creationId="{C1CE07A9-B24C-42E2-963F-1F3DF0505FC1}"/>
          </ac:picMkLst>
        </pc:picChg>
        <pc:picChg chg="add mod">
          <ac:chgData name="Hansruedi Tremp" userId="f9788bc6-c8eb-4446-8e6d-6d5480880245" providerId="ADAL" clId="{ECED0E62-9926-45EF-9914-AE7ED0B561D5}" dt="2020-09-07T14:35:57.554" v="453" actId="1038"/>
          <ac:picMkLst>
            <pc:docMk/>
            <pc:sldMk cId="1258510605" sldId="407"/>
            <ac:picMk id="10" creationId="{02E162D9-5382-43D0-89CF-2466480FB6D6}"/>
          </ac:picMkLst>
        </pc:picChg>
      </pc:sldChg>
      <pc:sldMasterChg chg="modAnim modSldLayout">
        <pc:chgData name="Hansruedi Tremp" userId="f9788bc6-c8eb-4446-8e6d-6d5480880245" providerId="ADAL" clId="{ECED0E62-9926-45EF-9914-AE7ED0B561D5}" dt="2020-09-07T13:57:39.240" v="82" actId="478"/>
        <pc:sldMasterMkLst>
          <pc:docMk/>
          <pc:sldMasterMk cId="1551907255" sldId="2147483699"/>
        </pc:sldMasterMkLst>
        <pc:sldLayoutChg chg="setFolMasterAnim modAnim">
          <pc:chgData name="Hansruedi Tremp" userId="f9788bc6-c8eb-4446-8e6d-6d5480880245" providerId="ADAL" clId="{ECED0E62-9926-45EF-9914-AE7ED0B561D5}" dt="2020-09-07T13:54:59.507" v="14"/>
          <pc:sldLayoutMkLst>
            <pc:docMk/>
            <pc:sldMasterMk cId="1551907255" sldId="2147483699"/>
            <pc:sldLayoutMk cId="764322651" sldId="2147483702"/>
          </pc:sldLayoutMkLst>
        </pc:sldLayoutChg>
        <pc:sldLayoutChg chg="delSp mod">
          <pc:chgData name="Hansruedi Tremp" userId="f9788bc6-c8eb-4446-8e6d-6d5480880245" providerId="ADAL" clId="{ECED0E62-9926-45EF-9914-AE7ED0B561D5}" dt="2020-09-07T13:57:39.240" v="82" actId="478"/>
          <pc:sldLayoutMkLst>
            <pc:docMk/>
            <pc:sldMasterMk cId="1551907255" sldId="2147483699"/>
            <pc:sldLayoutMk cId="222628954" sldId="2147483704"/>
          </pc:sldLayoutMkLst>
          <pc:spChg chg="del">
            <ac:chgData name="Hansruedi Tremp" userId="f9788bc6-c8eb-4446-8e6d-6d5480880245" providerId="ADAL" clId="{ECED0E62-9926-45EF-9914-AE7ED0B561D5}" dt="2020-09-07T13:57:39.240" v="82" actId="478"/>
            <ac:spMkLst>
              <pc:docMk/>
              <pc:sldMasterMk cId="1551907255" sldId="2147483699"/>
              <pc:sldLayoutMk cId="222628954" sldId="2147483704"/>
              <ac:spMk id="10" creationId="{19B420C7-7824-4382-99B3-E842F4995AC4}"/>
            </ac:spMkLst>
          </pc:spChg>
        </pc:sldLayoutChg>
      </pc:sldMasterChg>
    </pc:docChg>
  </pc:docChgLst>
  <pc:docChgLst>
    <pc:chgData name="Hansruedi Tremp" userId="f9788bc6-c8eb-4446-8e6d-6d5480880245" providerId="ADAL" clId="{B5A40074-AF8A-46F1-8CB1-4DB0DA7B79FA}"/>
    <pc:docChg chg="undo custSel addSld delSld modSld sldOrd">
      <pc:chgData name="Hansruedi Tremp" userId="f9788bc6-c8eb-4446-8e6d-6d5480880245" providerId="ADAL" clId="{B5A40074-AF8A-46F1-8CB1-4DB0DA7B79FA}" dt="2020-09-09T13:31:40.181" v="745" actId="14100"/>
      <pc:docMkLst>
        <pc:docMk/>
      </pc:docMkLst>
      <pc:sldChg chg="addSp modSp mod setFolMasterAnim modAnim">
        <pc:chgData name="Hansruedi Tremp" userId="f9788bc6-c8eb-4446-8e6d-6d5480880245" providerId="ADAL" clId="{B5A40074-AF8A-46F1-8CB1-4DB0DA7B79FA}" dt="2020-09-08T18:35:04.520" v="646"/>
        <pc:sldMkLst>
          <pc:docMk/>
          <pc:sldMk cId="0" sldId="256"/>
        </pc:sldMkLst>
        <pc:spChg chg="add mod">
          <ac:chgData name="Hansruedi Tremp" userId="f9788bc6-c8eb-4446-8e6d-6d5480880245" providerId="ADAL" clId="{B5A40074-AF8A-46F1-8CB1-4DB0DA7B79FA}" dt="2020-09-08T15:57:07.296" v="47" actId="1076"/>
          <ac:spMkLst>
            <pc:docMk/>
            <pc:sldMk cId="0" sldId="256"/>
            <ac:spMk id="8" creationId="{9A417229-CCB1-424A-BA13-320FC0E53A65}"/>
          </ac:spMkLst>
        </pc:spChg>
      </pc:sldChg>
      <pc:sldChg chg="del">
        <pc:chgData name="Hansruedi Tremp" userId="f9788bc6-c8eb-4446-8e6d-6d5480880245" providerId="ADAL" clId="{B5A40074-AF8A-46F1-8CB1-4DB0DA7B79FA}" dt="2020-09-08T17:55:14.203" v="512" actId="47"/>
        <pc:sldMkLst>
          <pc:docMk/>
          <pc:sldMk cId="0" sldId="280"/>
        </pc:sldMkLst>
      </pc:sldChg>
      <pc:sldChg chg="del">
        <pc:chgData name="Hansruedi Tremp" userId="f9788bc6-c8eb-4446-8e6d-6d5480880245" providerId="ADAL" clId="{B5A40074-AF8A-46F1-8CB1-4DB0DA7B79FA}" dt="2020-09-08T17:54:58.286" v="503" actId="47"/>
        <pc:sldMkLst>
          <pc:docMk/>
          <pc:sldMk cId="0" sldId="283"/>
        </pc:sldMkLst>
      </pc:sldChg>
      <pc:sldChg chg="del">
        <pc:chgData name="Hansruedi Tremp" userId="f9788bc6-c8eb-4446-8e6d-6d5480880245" providerId="ADAL" clId="{B5A40074-AF8A-46F1-8CB1-4DB0DA7B79FA}" dt="2020-09-08T17:55:00.109" v="504" actId="47"/>
        <pc:sldMkLst>
          <pc:docMk/>
          <pc:sldMk cId="0" sldId="284"/>
        </pc:sldMkLst>
      </pc:sldChg>
      <pc:sldChg chg="del">
        <pc:chgData name="Hansruedi Tremp" userId="f9788bc6-c8eb-4446-8e6d-6d5480880245" providerId="ADAL" clId="{B5A40074-AF8A-46F1-8CB1-4DB0DA7B79FA}" dt="2020-09-08T17:54:56.717" v="502" actId="47"/>
        <pc:sldMkLst>
          <pc:docMk/>
          <pc:sldMk cId="0" sldId="285"/>
        </pc:sldMkLst>
      </pc:sldChg>
      <pc:sldChg chg="del">
        <pc:chgData name="Hansruedi Tremp" userId="f9788bc6-c8eb-4446-8e6d-6d5480880245" providerId="ADAL" clId="{B5A40074-AF8A-46F1-8CB1-4DB0DA7B79FA}" dt="2020-09-08T17:54:52.857" v="500" actId="47"/>
        <pc:sldMkLst>
          <pc:docMk/>
          <pc:sldMk cId="3326562183" sldId="291"/>
        </pc:sldMkLst>
      </pc:sldChg>
      <pc:sldChg chg="del">
        <pc:chgData name="Hansruedi Tremp" userId="f9788bc6-c8eb-4446-8e6d-6d5480880245" providerId="ADAL" clId="{B5A40074-AF8A-46F1-8CB1-4DB0DA7B79FA}" dt="2020-09-08T17:54:40.127" v="496" actId="47"/>
        <pc:sldMkLst>
          <pc:docMk/>
          <pc:sldMk cId="3282898633" sldId="304"/>
        </pc:sldMkLst>
      </pc:sldChg>
      <pc:sldChg chg="del">
        <pc:chgData name="Hansruedi Tremp" userId="f9788bc6-c8eb-4446-8e6d-6d5480880245" providerId="ADAL" clId="{B5A40074-AF8A-46F1-8CB1-4DB0DA7B79FA}" dt="2020-09-08T17:55:12.365" v="510" actId="47"/>
        <pc:sldMkLst>
          <pc:docMk/>
          <pc:sldMk cId="274601147" sldId="310"/>
        </pc:sldMkLst>
      </pc:sldChg>
      <pc:sldChg chg="del">
        <pc:chgData name="Hansruedi Tremp" userId="f9788bc6-c8eb-4446-8e6d-6d5480880245" providerId="ADAL" clId="{B5A40074-AF8A-46F1-8CB1-4DB0DA7B79FA}" dt="2020-09-08T17:54:41.404" v="497" actId="47"/>
        <pc:sldMkLst>
          <pc:docMk/>
          <pc:sldMk cId="380783243" sldId="345"/>
        </pc:sldMkLst>
      </pc:sldChg>
      <pc:sldChg chg="del">
        <pc:chgData name="Hansruedi Tremp" userId="f9788bc6-c8eb-4446-8e6d-6d5480880245" providerId="ADAL" clId="{B5A40074-AF8A-46F1-8CB1-4DB0DA7B79FA}" dt="2020-09-08T17:54:54.810" v="501" actId="47"/>
        <pc:sldMkLst>
          <pc:docMk/>
          <pc:sldMk cId="3309742702" sldId="357"/>
        </pc:sldMkLst>
      </pc:sldChg>
      <pc:sldChg chg="del">
        <pc:chgData name="Hansruedi Tremp" userId="f9788bc6-c8eb-4446-8e6d-6d5480880245" providerId="ADAL" clId="{B5A40074-AF8A-46F1-8CB1-4DB0DA7B79FA}" dt="2020-09-08T17:48:45.424" v="341" actId="47"/>
        <pc:sldMkLst>
          <pc:docMk/>
          <pc:sldMk cId="2270664398" sldId="359"/>
        </pc:sldMkLst>
      </pc:sldChg>
      <pc:sldChg chg="del">
        <pc:chgData name="Hansruedi Tremp" userId="f9788bc6-c8eb-4446-8e6d-6d5480880245" providerId="ADAL" clId="{B5A40074-AF8A-46F1-8CB1-4DB0DA7B79FA}" dt="2020-09-08T17:55:07.190" v="507" actId="47"/>
        <pc:sldMkLst>
          <pc:docMk/>
          <pc:sldMk cId="2413849713" sldId="361"/>
        </pc:sldMkLst>
      </pc:sldChg>
      <pc:sldChg chg="addSp delSp modSp del mod">
        <pc:chgData name="Hansruedi Tremp" userId="f9788bc6-c8eb-4446-8e6d-6d5480880245" providerId="ADAL" clId="{B5A40074-AF8A-46F1-8CB1-4DB0DA7B79FA}" dt="2020-09-08T18:05:14.297" v="596" actId="47"/>
        <pc:sldMkLst>
          <pc:docMk/>
          <pc:sldMk cId="2143007140" sldId="362"/>
        </pc:sldMkLst>
        <pc:spChg chg="add del mod">
          <ac:chgData name="Hansruedi Tremp" userId="f9788bc6-c8eb-4446-8e6d-6d5480880245" providerId="ADAL" clId="{B5A40074-AF8A-46F1-8CB1-4DB0DA7B79FA}" dt="2020-09-08T18:04:44.758" v="595" actId="478"/>
          <ac:spMkLst>
            <pc:docMk/>
            <pc:sldMk cId="2143007140" sldId="362"/>
            <ac:spMk id="8" creationId="{87EF3031-0AC4-40AA-92F8-E7D06F5C2962}"/>
          </ac:spMkLst>
        </pc:spChg>
      </pc:sldChg>
      <pc:sldChg chg="modSp del mod modClrScheme chgLayout">
        <pc:chgData name="Hansruedi Tremp" userId="f9788bc6-c8eb-4446-8e6d-6d5480880245" providerId="ADAL" clId="{B5A40074-AF8A-46F1-8CB1-4DB0DA7B79FA}" dt="2020-09-08T18:20:00.698" v="630" actId="47"/>
        <pc:sldMkLst>
          <pc:docMk/>
          <pc:sldMk cId="1158944244" sldId="365"/>
        </pc:sldMkLst>
        <pc:spChg chg="mod ord">
          <ac:chgData name="Hansruedi Tremp" userId="f9788bc6-c8eb-4446-8e6d-6d5480880245" providerId="ADAL" clId="{B5A40074-AF8A-46F1-8CB1-4DB0DA7B79FA}" dt="2020-09-08T15:59:14.800" v="55" actId="700"/>
          <ac:spMkLst>
            <pc:docMk/>
            <pc:sldMk cId="1158944244" sldId="365"/>
            <ac:spMk id="2" creationId="{00000000-0000-0000-0000-000000000000}"/>
          </ac:spMkLst>
        </pc:spChg>
        <pc:spChg chg="mod ord">
          <ac:chgData name="Hansruedi Tremp" userId="f9788bc6-c8eb-4446-8e6d-6d5480880245" providerId="ADAL" clId="{B5A40074-AF8A-46F1-8CB1-4DB0DA7B79FA}" dt="2020-09-08T15:59:14.800" v="55" actId="700"/>
          <ac:spMkLst>
            <pc:docMk/>
            <pc:sldMk cId="1158944244" sldId="365"/>
            <ac:spMk id="3" creationId="{00000000-0000-0000-0000-000000000000}"/>
          </ac:spMkLst>
        </pc:spChg>
        <pc:spChg chg="mod ord">
          <ac:chgData name="Hansruedi Tremp" userId="f9788bc6-c8eb-4446-8e6d-6d5480880245" providerId="ADAL" clId="{B5A40074-AF8A-46F1-8CB1-4DB0DA7B79FA}" dt="2020-09-08T15:59:14.800" v="55" actId="700"/>
          <ac:spMkLst>
            <pc:docMk/>
            <pc:sldMk cId="1158944244" sldId="365"/>
            <ac:spMk id="4" creationId="{41D7FC55-8D73-44A3-AFB9-93F4A7E3669E}"/>
          </ac:spMkLst>
        </pc:spChg>
        <pc:spChg chg="mod ord">
          <ac:chgData name="Hansruedi Tremp" userId="f9788bc6-c8eb-4446-8e6d-6d5480880245" providerId="ADAL" clId="{B5A40074-AF8A-46F1-8CB1-4DB0DA7B79FA}" dt="2020-09-08T15:59:14.800" v="55" actId="700"/>
          <ac:spMkLst>
            <pc:docMk/>
            <pc:sldMk cId="1158944244" sldId="365"/>
            <ac:spMk id="6" creationId="{D75BB2EE-D48C-41DC-B900-2107B24D88B0}"/>
          </ac:spMkLst>
        </pc:spChg>
        <pc:spChg chg="mod ord">
          <ac:chgData name="Hansruedi Tremp" userId="f9788bc6-c8eb-4446-8e6d-6d5480880245" providerId="ADAL" clId="{B5A40074-AF8A-46F1-8CB1-4DB0DA7B79FA}" dt="2020-09-08T15:59:14.800" v="55" actId="700"/>
          <ac:spMkLst>
            <pc:docMk/>
            <pc:sldMk cId="1158944244" sldId="365"/>
            <ac:spMk id="7" creationId="{D723F676-315B-4F04-8F57-15EA9BD18312}"/>
          </ac:spMkLst>
        </pc:spChg>
      </pc:sldChg>
      <pc:sldChg chg="del">
        <pc:chgData name="Hansruedi Tremp" userId="f9788bc6-c8eb-4446-8e6d-6d5480880245" providerId="ADAL" clId="{B5A40074-AF8A-46F1-8CB1-4DB0DA7B79FA}" dt="2020-09-08T17:55:08.532" v="508" actId="47"/>
        <pc:sldMkLst>
          <pc:docMk/>
          <pc:sldMk cId="1106761033" sldId="367"/>
        </pc:sldMkLst>
      </pc:sldChg>
      <pc:sldChg chg="addSp modSp mod modAnim">
        <pc:chgData name="Hansruedi Tremp" userId="f9788bc6-c8eb-4446-8e6d-6d5480880245" providerId="ADAL" clId="{B5A40074-AF8A-46F1-8CB1-4DB0DA7B79FA}" dt="2020-09-08T17:55:48.757" v="521"/>
        <pc:sldMkLst>
          <pc:docMk/>
          <pc:sldMk cId="644777333" sldId="372"/>
        </pc:sldMkLst>
        <pc:graphicFrameChg chg="add mod modGraphic">
          <ac:chgData name="Hansruedi Tremp" userId="f9788bc6-c8eb-4446-8e6d-6d5480880245" providerId="ADAL" clId="{B5A40074-AF8A-46F1-8CB1-4DB0DA7B79FA}" dt="2020-09-08T17:55:28.673" v="514" actId="1076"/>
          <ac:graphicFrameMkLst>
            <pc:docMk/>
            <pc:sldMk cId="644777333" sldId="372"/>
            <ac:graphicFrameMk id="8" creationId="{C9EBF9C5-BA6F-42D8-8C20-32303D60EB63}"/>
          </ac:graphicFrameMkLst>
        </pc:graphicFrameChg>
      </pc:sldChg>
      <pc:sldChg chg="addSp delSp modSp mod ord delAnim modAnim">
        <pc:chgData name="Hansruedi Tremp" userId="f9788bc6-c8eb-4446-8e6d-6d5480880245" providerId="ADAL" clId="{B5A40074-AF8A-46F1-8CB1-4DB0DA7B79FA}" dt="2020-09-08T17:58:42.492" v="537"/>
        <pc:sldMkLst>
          <pc:docMk/>
          <pc:sldMk cId="4087040773" sldId="380"/>
        </pc:sldMkLst>
        <pc:spChg chg="del topLvl">
          <ac:chgData name="Hansruedi Tremp" userId="f9788bc6-c8eb-4446-8e6d-6d5480880245" providerId="ADAL" clId="{B5A40074-AF8A-46F1-8CB1-4DB0DA7B79FA}" dt="2020-09-08T17:51:10.669" v="406" actId="478"/>
          <ac:spMkLst>
            <pc:docMk/>
            <pc:sldMk cId="4087040773" sldId="380"/>
            <ac:spMk id="2" creationId="{8EB96908-51ED-48CC-BE01-D94B083B84F1}"/>
          </ac:spMkLst>
        </pc:spChg>
        <pc:grpChg chg="mod topLvl">
          <ac:chgData name="Hansruedi Tremp" userId="f9788bc6-c8eb-4446-8e6d-6d5480880245" providerId="ADAL" clId="{B5A40074-AF8A-46F1-8CB1-4DB0DA7B79FA}" dt="2020-09-08T17:51:51.695" v="441" actId="1038"/>
          <ac:grpSpMkLst>
            <pc:docMk/>
            <pc:sldMk cId="4087040773" sldId="380"/>
            <ac:grpSpMk id="7" creationId="{F2F3C043-3CE9-4257-B196-D58BD9907CDD}"/>
          </ac:grpSpMkLst>
        </pc:grpChg>
        <pc:grpChg chg="del">
          <ac:chgData name="Hansruedi Tremp" userId="f9788bc6-c8eb-4446-8e6d-6d5480880245" providerId="ADAL" clId="{B5A40074-AF8A-46F1-8CB1-4DB0DA7B79FA}" dt="2020-09-08T17:51:10.669" v="406" actId="478"/>
          <ac:grpSpMkLst>
            <pc:docMk/>
            <pc:sldMk cId="4087040773" sldId="380"/>
            <ac:grpSpMk id="8" creationId="{EAF04BC3-8A61-4845-A058-3F676B45002D}"/>
          </ac:grpSpMkLst>
        </pc:grpChg>
        <pc:graphicFrameChg chg="mod">
          <ac:chgData name="Hansruedi Tremp" userId="f9788bc6-c8eb-4446-8e6d-6d5480880245" providerId="ADAL" clId="{B5A40074-AF8A-46F1-8CB1-4DB0DA7B79FA}" dt="2020-09-08T17:49:15.787" v="371" actId="1038"/>
          <ac:graphicFrameMkLst>
            <pc:docMk/>
            <pc:sldMk cId="4087040773" sldId="380"/>
            <ac:graphicFrameMk id="6" creationId="{4914C3B3-C39E-422A-8423-178FCF692289}"/>
          </ac:graphicFrameMkLst>
        </pc:graphicFrameChg>
        <pc:graphicFrameChg chg="add mod modGraphic">
          <ac:chgData name="Hansruedi Tremp" userId="f9788bc6-c8eb-4446-8e6d-6d5480880245" providerId="ADAL" clId="{B5A40074-AF8A-46F1-8CB1-4DB0DA7B79FA}" dt="2020-09-08T17:58:20.365" v="535" actId="1076"/>
          <ac:graphicFrameMkLst>
            <pc:docMk/>
            <pc:sldMk cId="4087040773" sldId="380"/>
            <ac:graphicFrameMk id="13" creationId="{0C5AC5E9-90E2-4393-A5FC-5DA668339D5A}"/>
          </ac:graphicFrameMkLst>
        </pc:graphicFrameChg>
        <pc:picChg chg="mod">
          <ac:chgData name="Hansruedi Tremp" userId="f9788bc6-c8eb-4446-8e6d-6d5480880245" providerId="ADAL" clId="{B5A40074-AF8A-46F1-8CB1-4DB0DA7B79FA}" dt="2020-09-08T17:50:29.632" v="405" actId="1036"/>
          <ac:picMkLst>
            <pc:docMk/>
            <pc:sldMk cId="4087040773" sldId="380"/>
            <ac:picMk id="18" creationId="{01902F20-D21A-4E92-8274-AB9AF1C3A2DC}"/>
          </ac:picMkLst>
        </pc:picChg>
        <pc:picChg chg="mod">
          <ac:chgData name="Hansruedi Tremp" userId="f9788bc6-c8eb-4446-8e6d-6d5480880245" providerId="ADAL" clId="{B5A40074-AF8A-46F1-8CB1-4DB0DA7B79FA}" dt="2020-09-08T17:50:29.632" v="405" actId="1036"/>
          <ac:picMkLst>
            <pc:docMk/>
            <pc:sldMk cId="4087040773" sldId="380"/>
            <ac:picMk id="19" creationId="{A2D949BC-4339-41C5-AA74-8652786C9CDD}"/>
          </ac:picMkLst>
        </pc:picChg>
        <pc:picChg chg="mod">
          <ac:chgData name="Hansruedi Tremp" userId="f9788bc6-c8eb-4446-8e6d-6d5480880245" providerId="ADAL" clId="{B5A40074-AF8A-46F1-8CB1-4DB0DA7B79FA}" dt="2020-09-08T17:50:29.632" v="405" actId="1036"/>
          <ac:picMkLst>
            <pc:docMk/>
            <pc:sldMk cId="4087040773" sldId="380"/>
            <ac:picMk id="20" creationId="{D62C00F7-D6AE-4E6F-811F-49C2AF94FC5B}"/>
          </ac:picMkLst>
        </pc:picChg>
        <pc:picChg chg="mod">
          <ac:chgData name="Hansruedi Tremp" userId="f9788bc6-c8eb-4446-8e6d-6d5480880245" providerId="ADAL" clId="{B5A40074-AF8A-46F1-8CB1-4DB0DA7B79FA}" dt="2020-09-08T17:50:29.632" v="405" actId="1036"/>
          <ac:picMkLst>
            <pc:docMk/>
            <pc:sldMk cId="4087040773" sldId="380"/>
            <ac:picMk id="21" creationId="{16B49A76-4C63-46A3-B0F9-2556DFA09C26}"/>
          </ac:picMkLst>
        </pc:picChg>
        <pc:picChg chg="mod">
          <ac:chgData name="Hansruedi Tremp" userId="f9788bc6-c8eb-4446-8e6d-6d5480880245" providerId="ADAL" clId="{B5A40074-AF8A-46F1-8CB1-4DB0DA7B79FA}" dt="2020-09-08T17:50:29.632" v="405" actId="1036"/>
          <ac:picMkLst>
            <pc:docMk/>
            <pc:sldMk cId="4087040773" sldId="380"/>
            <ac:picMk id="22" creationId="{49C37EC8-9241-4EF3-A20D-B7C972D9C937}"/>
          </ac:picMkLst>
        </pc:picChg>
        <pc:picChg chg="mod">
          <ac:chgData name="Hansruedi Tremp" userId="f9788bc6-c8eb-4446-8e6d-6d5480880245" providerId="ADAL" clId="{B5A40074-AF8A-46F1-8CB1-4DB0DA7B79FA}" dt="2020-09-08T17:50:29.632" v="405" actId="1036"/>
          <ac:picMkLst>
            <pc:docMk/>
            <pc:sldMk cId="4087040773" sldId="380"/>
            <ac:picMk id="23" creationId="{1ABE0B6C-BE74-4350-AA9F-6930149F2FDB}"/>
          </ac:picMkLst>
        </pc:picChg>
        <pc:picChg chg="mod">
          <ac:chgData name="Hansruedi Tremp" userId="f9788bc6-c8eb-4446-8e6d-6d5480880245" providerId="ADAL" clId="{B5A40074-AF8A-46F1-8CB1-4DB0DA7B79FA}" dt="2020-09-08T17:50:29.632" v="405" actId="1036"/>
          <ac:picMkLst>
            <pc:docMk/>
            <pc:sldMk cId="4087040773" sldId="380"/>
            <ac:picMk id="24" creationId="{50AC64E6-83CA-430C-A48E-18D513727169}"/>
          </ac:picMkLst>
        </pc:picChg>
      </pc:sldChg>
      <pc:sldChg chg="del">
        <pc:chgData name="Hansruedi Tremp" userId="f9788bc6-c8eb-4446-8e6d-6d5480880245" providerId="ADAL" clId="{B5A40074-AF8A-46F1-8CB1-4DB0DA7B79FA}" dt="2020-09-08T15:00:28.472" v="29" actId="47"/>
        <pc:sldMkLst>
          <pc:docMk/>
          <pc:sldMk cId="2320990209" sldId="382"/>
        </pc:sldMkLst>
      </pc:sldChg>
      <pc:sldChg chg="delSp modSp del mod delAnim">
        <pc:chgData name="Hansruedi Tremp" userId="f9788bc6-c8eb-4446-8e6d-6d5480880245" providerId="ADAL" clId="{B5A40074-AF8A-46F1-8CB1-4DB0DA7B79FA}" dt="2020-09-08T15:57:23.791" v="48" actId="47"/>
        <pc:sldMkLst>
          <pc:docMk/>
          <pc:sldMk cId="2405547690" sldId="384"/>
        </pc:sldMkLst>
        <pc:spChg chg="del mod">
          <ac:chgData name="Hansruedi Tremp" userId="f9788bc6-c8eb-4446-8e6d-6d5480880245" providerId="ADAL" clId="{B5A40074-AF8A-46F1-8CB1-4DB0DA7B79FA}" dt="2020-09-08T15:57:00.633" v="45" actId="21"/>
          <ac:spMkLst>
            <pc:docMk/>
            <pc:sldMk cId="2405547690" sldId="384"/>
            <ac:spMk id="2" creationId="{98AD87CB-2687-4BF6-9A0C-62E697418996}"/>
          </ac:spMkLst>
        </pc:spChg>
      </pc:sldChg>
      <pc:sldChg chg="del">
        <pc:chgData name="Hansruedi Tremp" userId="f9788bc6-c8eb-4446-8e6d-6d5480880245" providerId="ADAL" clId="{B5A40074-AF8A-46F1-8CB1-4DB0DA7B79FA}" dt="2020-09-08T15:57:43.890" v="49" actId="47"/>
        <pc:sldMkLst>
          <pc:docMk/>
          <pc:sldMk cId="1739998052" sldId="385"/>
        </pc:sldMkLst>
      </pc:sldChg>
      <pc:sldChg chg="del">
        <pc:chgData name="Hansruedi Tremp" userId="f9788bc6-c8eb-4446-8e6d-6d5480880245" providerId="ADAL" clId="{B5A40074-AF8A-46F1-8CB1-4DB0DA7B79FA}" dt="2020-09-08T15:57:51.190" v="50" actId="47"/>
        <pc:sldMkLst>
          <pc:docMk/>
          <pc:sldMk cId="427129763" sldId="386"/>
        </pc:sldMkLst>
      </pc:sldChg>
      <pc:sldChg chg="addSp modSp mod modAnim modShow">
        <pc:chgData name="Hansruedi Tremp" userId="f9788bc6-c8eb-4446-8e6d-6d5480880245" providerId="ADAL" clId="{B5A40074-AF8A-46F1-8CB1-4DB0DA7B79FA}" dt="2020-09-08T18:21:05.918" v="639"/>
        <pc:sldMkLst>
          <pc:docMk/>
          <pc:sldMk cId="4162786226" sldId="387"/>
        </pc:sldMkLst>
        <pc:graphicFrameChg chg="add mod modGraphic">
          <ac:chgData name="Hansruedi Tremp" userId="f9788bc6-c8eb-4446-8e6d-6d5480880245" providerId="ADAL" clId="{B5A40074-AF8A-46F1-8CB1-4DB0DA7B79FA}" dt="2020-09-08T18:20:37.966" v="633" actId="1076"/>
          <ac:graphicFrameMkLst>
            <pc:docMk/>
            <pc:sldMk cId="4162786226" sldId="387"/>
            <ac:graphicFrameMk id="19" creationId="{90FA5778-1DE2-4653-A675-F4AE6F64CEE1}"/>
          </ac:graphicFrameMkLst>
        </pc:graphicFrameChg>
      </pc:sldChg>
      <pc:sldChg chg="del">
        <pc:chgData name="Hansruedi Tremp" userId="f9788bc6-c8eb-4446-8e6d-6d5480880245" providerId="ADAL" clId="{B5A40074-AF8A-46F1-8CB1-4DB0DA7B79FA}" dt="2020-09-08T17:47:10.985" v="333" actId="47"/>
        <pc:sldMkLst>
          <pc:docMk/>
          <pc:sldMk cId="733671615" sldId="388"/>
        </pc:sldMkLst>
      </pc:sldChg>
      <pc:sldChg chg="del">
        <pc:chgData name="Hansruedi Tremp" userId="f9788bc6-c8eb-4446-8e6d-6d5480880245" providerId="ADAL" clId="{B5A40074-AF8A-46F1-8CB1-4DB0DA7B79FA}" dt="2020-09-08T17:46:40.416" v="331" actId="47"/>
        <pc:sldMkLst>
          <pc:docMk/>
          <pc:sldMk cId="1849813714" sldId="389"/>
        </pc:sldMkLst>
      </pc:sldChg>
      <pc:sldChg chg="del">
        <pc:chgData name="Hansruedi Tremp" userId="f9788bc6-c8eb-4446-8e6d-6d5480880245" providerId="ADAL" clId="{B5A40074-AF8A-46F1-8CB1-4DB0DA7B79FA}" dt="2020-09-08T17:55:01.296" v="505" actId="47"/>
        <pc:sldMkLst>
          <pc:docMk/>
          <pc:sldMk cId="261380284" sldId="390"/>
        </pc:sldMkLst>
      </pc:sldChg>
      <pc:sldChg chg="delSp modSp mod ord delAnim modAnim">
        <pc:chgData name="Hansruedi Tremp" userId="f9788bc6-c8eb-4446-8e6d-6d5480880245" providerId="ADAL" clId="{B5A40074-AF8A-46F1-8CB1-4DB0DA7B79FA}" dt="2020-09-08T18:56:48.920" v="714"/>
        <pc:sldMkLst>
          <pc:docMk/>
          <pc:sldMk cId="2809894442" sldId="392"/>
        </pc:sldMkLst>
        <pc:spChg chg="mod">
          <ac:chgData name="Hansruedi Tremp" userId="f9788bc6-c8eb-4446-8e6d-6d5480880245" providerId="ADAL" clId="{B5A40074-AF8A-46F1-8CB1-4DB0DA7B79FA}" dt="2020-09-08T18:38:03.443" v="670" actId="1035"/>
          <ac:spMkLst>
            <pc:docMk/>
            <pc:sldMk cId="2809894442" sldId="392"/>
            <ac:spMk id="5" creationId="{9E8081E6-72E0-4F39-B4FF-1A25B6CEBAED}"/>
          </ac:spMkLst>
        </pc:spChg>
        <pc:spChg chg="mod">
          <ac:chgData name="Hansruedi Tremp" userId="f9788bc6-c8eb-4446-8e6d-6d5480880245" providerId="ADAL" clId="{B5A40074-AF8A-46F1-8CB1-4DB0DA7B79FA}" dt="2020-09-08T18:38:03.443" v="670" actId="1035"/>
          <ac:spMkLst>
            <pc:docMk/>
            <pc:sldMk cId="2809894442" sldId="392"/>
            <ac:spMk id="21" creationId="{B0E7F617-C6CE-4845-AD47-3D3161C318B3}"/>
          </ac:spMkLst>
        </pc:spChg>
        <pc:spChg chg="mod">
          <ac:chgData name="Hansruedi Tremp" userId="f9788bc6-c8eb-4446-8e6d-6d5480880245" providerId="ADAL" clId="{B5A40074-AF8A-46F1-8CB1-4DB0DA7B79FA}" dt="2020-09-08T18:38:03.443" v="670" actId="1035"/>
          <ac:spMkLst>
            <pc:docMk/>
            <pc:sldMk cId="2809894442" sldId="392"/>
            <ac:spMk id="22" creationId="{EDEB08FE-3231-4A81-A1D5-8B8CA07842E7}"/>
          </ac:spMkLst>
        </pc:spChg>
        <pc:spChg chg="mod">
          <ac:chgData name="Hansruedi Tremp" userId="f9788bc6-c8eb-4446-8e6d-6d5480880245" providerId="ADAL" clId="{B5A40074-AF8A-46F1-8CB1-4DB0DA7B79FA}" dt="2020-09-08T18:38:03.443" v="670" actId="1035"/>
          <ac:spMkLst>
            <pc:docMk/>
            <pc:sldMk cId="2809894442" sldId="392"/>
            <ac:spMk id="23" creationId="{A967C57E-3A52-4928-A57D-B5E7AE1D28F2}"/>
          </ac:spMkLst>
        </pc:spChg>
        <pc:spChg chg="mod">
          <ac:chgData name="Hansruedi Tremp" userId="f9788bc6-c8eb-4446-8e6d-6d5480880245" providerId="ADAL" clId="{B5A40074-AF8A-46F1-8CB1-4DB0DA7B79FA}" dt="2020-09-08T18:38:03.443" v="670" actId="1035"/>
          <ac:spMkLst>
            <pc:docMk/>
            <pc:sldMk cId="2809894442" sldId="392"/>
            <ac:spMk id="24" creationId="{4D4F577F-932A-45D3-B9D1-9BDC464FB26F}"/>
          </ac:spMkLst>
        </pc:spChg>
        <pc:spChg chg="mod">
          <ac:chgData name="Hansruedi Tremp" userId="f9788bc6-c8eb-4446-8e6d-6d5480880245" providerId="ADAL" clId="{B5A40074-AF8A-46F1-8CB1-4DB0DA7B79FA}" dt="2020-09-08T18:54:47.086" v="696" actId="20577"/>
          <ac:spMkLst>
            <pc:docMk/>
            <pc:sldMk cId="2809894442" sldId="392"/>
            <ac:spMk id="30" creationId="{A13369CC-EA6B-4FB9-936C-D97E96E0F0B7}"/>
          </ac:spMkLst>
        </pc:spChg>
        <pc:spChg chg="mod">
          <ac:chgData name="Hansruedi Tremp" userId="f9788bc6-c8eb-4446-8e6d-6d5480880245" providerId="ADAL" clId="{B5A40074-AF8A-46F1-8CB1-4DB0DA7B79FA}" dt="2020-09-08T18:38:03.443" v="670" actId="1035"/>
          <ac:spMkLst>
            <pc:docMk/>
            <pc:sldMk cId="2809894442" sldId="392"/>
            <ac:spMk id="35" creationId="{875206E2-F39D-45C3-8A4A-C27C1346D185}"/>
          </ac:spMkLst>
        </pc:spChg>
        <pc:spChg chg="mod">
          <ac:chgData name="Hansruedi Tremp" userId="f9788bc6-c8eb-4446-8e6d-6d5480880245" providerId="ADAL" clId="{B5A40074-AF8A-46F1-8CB1-4DB0DA7B79FA}" dt="2020-09-08T18:38:03.443" v="670" actId="1035"/>
          <ac:spMkLst>
            <pc:docMk/>
            <pc:sldMk cId="2809894442" sldId="392"/>
            <ac:spMk id="37" creationId="{37DBE73D-D68A-4693-B333-41AE94C92A70}"/>
          </ac:spMkLst>
        </pc:spChg>
        <pc:spChg chg="mod">
          <ac:chgData name="Hansruedi Tremp" userId="f9788bc6-c8eb-4446-8e6d-6d5480880245" providerId="ADAL" clId="{B5A40074-AF8A-46F1-8CB1-4DB0DA7B79FA}" dt="2020-09-08T18:38:03.443" v="670" actId="1035"/>
          <ac:spMkLst>
            <pc:docMk/>
            <pc:sldMk cId="2809894442" sldId="392"/>
            <ac:spMk id="39" creationId="{66E2EDD8-B6A7-41F0-9D61-604E551CB65F}"/>
          </ac:spMkLst>
        </pc:spChg>
        <pc:spChg chg="mod">
          <ac:chgData name="Hansruedi Tremp" userId="f9788bc6-c8eb-4446-8e6d-6d5480880245" providerId="ADAL" clId="{B5A40074-AF8A-46F1-8CB1-4DB0DA7B79FA}" dt="2020-09-08T18:56:10.318" v="713" actId="20577"/>
          <ac:spMkLst>
            <pc:docMk/>
            <pc:sldMk cId="2809894442" sldId="392"/>
            <ac:spMk id="40" creationId="{E5A981D4-2B5A-4316-B3E5-FC8A5781B234}"/>
          </ac:spMkLst>
        </pc:spChg>
        <pc:picChg chg="mod">
          <ac:chgData name="Hansruedi Tremp" userId="f9788bc6-c8eb-4446-8e6d-6d5480880245" providerId="ADAL" clId="{B5A40074-AF8A-46F1-8CB1-4DB0DA7B79FA}" dt="2020-09-08T18:38:03.443" v="670" actId="1035"/>
          <ac:picMkLst>
            <pc:docMk/>
            <pc:sldMk cId="2809894442" sldId="392"/>
            <ac:picMk id="25" creationId="{A540F2DF-D6E2-4D20-B144-20806C2403B0}"/>
          </ac:picMkLst>
        </pc:picChg>
        <pc:picChg chg="mod">
          <ac:chgData name="Hansruedi Tremp" userId="f9788bc6-c8eb-4446-8e6d-6d5480880245" providerId="ADAL" clId="{B5A40074-AF8A-46F1-8CB1-4DB0DA7B79FA}" dt="2020-09-08T18:38:03.443" v="670" actId="1035"/>
          <ac:picMkLst>
            <pc:docMk/>
            <pc:sldMk cId="2809894442" sldId="392"/>
            <ac:picMk id="26" creationId="{95D4BDDD-D884-4773-B22F-C29A13CEB7D7}"/>
          </ac:picMkLst>
        </pc:picChg>
        <pc:picChg chg="mod">
          <ac:chgData name="Hansruedi Tremp" userId="f9788bc6-c8eb-4446-8e6d-6d5480880245" providerId="ADAL" clId="{B5A40074-AF8A-46F1-8CB1-4DB0DA7B79FA}" dt="2020-09-08T18:38:03.443" v="670" actId="1035"/>
          <ac:picMkLst>
            <pc:docMk/>
            <pc:sldMk cId="2809894442" sldId="392"/>
            <ac:picMk id="27" creationId="{F3EC2EC9-131C-4F32-B7A8-7EAF543E3A8D}"/>
          </ac:picMkLst>
        </pc:picChg>
        <pc:picChg chg="mod">
          <ac:chgData name="Hansruedi Tremp" userId="f9788bc6-c8eb-4446-8e6d-6d5480880245" providerId="ADAL" clId="{B5A40074-AF8A-46F1-8CB1-4DB0DA7B79FA}" dt="2020-09-08T18:38:03.443" v="670" actId="1035"/>
          <ac:picMkLst>
            <pc:docMk/>
            <pc:sldMk cId="2809894442" sldId="392"/>
            <ac:picMk id="31" creationId="{AE494A6E-29D1-4CD0-8526-A9A68535FC37}"/>
          </ac:picMkLst>
        </pc:picChg>
        <pc:picChg chg="mod">
          <ac:chgData name="Hansruedi Tremp" userId="f9788bc6-c8eb-4446-8e6d-6d5480880245" providerId="ADAL" clId="{B5A40074-AF8A-46F1-8CB1-4DB0DA7B79FA}" dt="2020-09-08T18:38:03.443" v="670" actId="1035"/>
          <ac:picMkLst>
            <pc:docMk/>
            <pc:sldMk cId="2809894442" sldId="392"/>
            <ac:picMk id="43" creationId="{8753B208-17DC-48A2-AEAA-DCB1EBBC0B94}"/>
          </ac:picMkLst>
        </pc:picChg>
        <pc:cxnChg chg="mod">
          <ac:chgData name="Hansruedi Tremp" userId="f9788bc6-c8eb-4446-8e6d-6d5480880245" providerId="ADAL" clId="{B5A40074-AF8A-46F1-8CB1-4DB0DA7B79FA}" dt="2020-09-08T18:38:03.443" v="670" actId="1035"/>
          <ac:cxnSpMkLst>
            <pc:docMk/>
            <pc:sldMk cId="2809894442" sldId="392"/>
            <ac:cxnSpMk id="28" creationId="{1FB9EF71-117C-4DB3-811C-D76038E09571}"/>
          </ac:cxnSpMkLst>
        </pc:cxnChg>
        <pc:cxnChg chg="del mod">
          <ac:chgData name="Hansruedi Tremp" userId="f9788bc6-c8eb-4446-8e6d-6d5480880245" providerId="ADAL" clId="{B5A40074-AF8A-46F1-8CB1-4DB0DA7B79FA}" dt="2020-09-08T18:22:10.947" v="640" actId="478"/>
          <ac:cxnSpMkLst>
            <pc:docMk/>
            <pc:sldMk cId="2809894442" sldId="392"/>
            <ac:cxnSpMk id="29" creationId="{DAAB6385-779F-449F-8701-E4DA0BC1E753}"/>
          </ac:cxnSpMkLst>
        </pc:cxnChg>
        <pc:cxnChg chg="mod">
          <ac:chgData name="Hansruedi Tremp" userId="f9788bc6-c8eb-4446-8e6d-6d5480880245" providerId="ADAL" clId="{B5A40074-AF8A-46F1-8CB1-4DB0DA7B79FA}" dt="2020-09-08T18:38:03.443" v="670" actId="1035"/>
          <ac:cxnSpMkLst>
            <pc:docMk/>
            <pc:sldMk cId="2809894442" sldId="392"/>
            <ac:cxnSpMk id="32" creationId="{97AE68D8-3C99-49DC-9ACE-5331EA531B44}"/>
          </ac:cxnSpMkLst>
        </pc:cxnChg>
        <pc:cxnChg chg="mod">
          <ac:chgData name="Hansruedi Tremp" userId="f9788bc6-c8eb-4446-8e6d-6d5480880245" providerId="ADAL" clId="{B5A40074-AF8A-46F1-8CB1-4DB0DA7B79FA}" dt="2020-09-08T18:38:03.443" v="670" actId="1035"/>
          <ac:cxnSpMkLst>
            <pc:docMk/>
            <pc:sldMk cId="2809894442" sldId="392"/>
            <ac:cxnSpMk id="33" creationId="{970ED952-EA4C-40B6-92B6-6471574A9308}"/>
          </ac:cxnSpMkLst>
        </pc:cxnChg>
        <pc:cxnChg chg="mod">
          <ac:chgData name="Hansruedi Tremp" userId="f9788bc6-c8eb-4446-8e6d-6d5480880245" providerId="ADAL" clId="{B5A40074-AF8A-46F1-8CB1-4DB0DA7B79FA}" dt="2020-09-08T18:38:03.443" v="670" actId="1035"/>
          <ac:cxnSpMkLst>
            <pc:docMk/>
            <pc:sldMk cId="2809894442" sldId="392"/>
            <ac:cxnSpMk id="34" creationId="{4FED11DB-E674-4A1D-AD5F-2EC20AE460FE}"/>
          </ac:cxnSpMkLst>
        </pc:cxnChg>
        <pc:cxnChg chg="mod">
          <ac:chgData name="Hansruedi Tremp" userId="f9788bc6-c8eb-4446-8e6d-6d5480880245" providerId="ADAL" clId="{B5A40074-AF8A-46F1-8CB1-4DB0DA7B79FA}" dt="2020-09-08T18:38:03.443" v="670" actId="1035"/>
          <ac:cxnSpMkLst>
            <pc:docMk/>
            <pc:sldMk cId="2809894442" sldId="392"/>
            <ac:cxnSpMk id="36" creationId="{09C6240B-3819-427E-AC04-65A920386AD6}"/>
          </ac:cxnSpMkLst>
        </pc:cxnChg>
        <pc:cxnChg chg="mod">
          <ac:chgData name="Hansruedi Tremp" userId="f9788bc6-c8eb-4446-8e6d-6d5480880245" providerId="ADAL" clId="{B5A40074-AF8A-46F1-8CB1-4DB0DA7B79FA}" dt="2020-09-08T18:38:03.443" v="670" actId="1035"/>
          <ac:cxnSpMkLst>
            <pc:docMk/>
            <pc:sldMk cId="2809894442" sldId="392"/>
            <ac:cxnSpMk id="38" creationId="{681357B1-3FEC-4828-B0AA-CB1F46190C0A}"/>
          </ac:cxnSpMkLst>
        </pc:cxnChg>
        <pc:cxnChg chg="mod">
          <ac:chgData name="Hansruedi Tremp" userId="f9788bc6-c8eb-4446-8e6d-6d5480880245" providerId="ADAL" clId="{B5A40074-AF8A-46F1-8CB1-4DB0DA7B79FA}" dt="2020-09-08T18:38:03.443" v="670" actId="1035"/>
          <ac:cxnSpMkLst>
            <pc:docMk/>
            <pc:sldMk cId="2809894442" sldId="392"/>
            <ac:cxnSpMk id="41" creationId="{FA2ABB8D-7D03-49C7-92F1-353D24E9A18D}"/>
          </ac:cxnSpMkLst>
        </pc:cxnChg>
        <pc:cxnChg chg="mod">
          <ac:chgData name="Hansruedi Tremp" userId="f9788bc6-c8eb-4446-8e6d-6d5480880245" providerId="ADAL" clId="{B5A40074-AF8A-46F1-8CB1-4DB0DA7B79FA}" dt="2020-09-08T18:38:03.443" v="670" actId="1035"/>
          <ac:cxnSpMkLst>
            <pc:docMk/>
            <pc:sldMk cId="2809894442" sldId="392"/>
            <ac:cxnSpMk id="42" creationId="{B9CDFF27-6ACB-4802-A891-81CD0780B0EC}"/>
          </ac:cxnSpMkLst>
        </pc:cxnChg>
      </pc:sldChg>
      <pc:sldChg chg="del">
        <pc:chgData name="Hansruedi Tremp" userId="f9788bc6-c8eb-4446-8e6d-6d5480880245" providerId="ADAL" clId="{B5A40074-AF8A-46F1-8CB1-4DB0DA7B79FA}" dt="2020-09-08T17:48:31.855" v="339" actId="47"/>
        <pc:sldMkLst>
          <pc:docMk/>
          <pc:sldMk cId="4069139622" sldId="393"/>
        </pc:sldMkLst>
      </pc:sldChg>
      <pc:sldChg chg="del">
        <pc:chgData name="Hansruedi Tremp" userId="f9788bc6-c8eb-4446-8e6d-6d5480880245" providerId="ADAL" clId="{B5A40074-AF8A-46F1-8CB1-4DB0DA7B79FA}" dt="2020-09-08T15:58:33.050" v="51" actId="47"/>
        <pc:sldMkLst>
          <pc:docMk/>
          <pc:sldMk cId="352559660" sldId="394"/>
        </pc:sldMkLst>
      </pc:sldChg>
      <pc:sldChg chg="del">
        <pc:chgData name="Hansruedi Tremp" userId="f9788bc6-c8eb-4446-8e6d-6d5480880245" providerId="ADAL" clId="{B5A40074-AF8A-46F1-8CB1-4DB0DA7B79FA}" dt="2020-09-08T15:58:34.275" v="52" actId="47"/>
        <pc:sldMkLst>
          <pc:docMk/>
          <pc:sldMk cId="4281554502" sldId="395"/>
        </pc:sldMkLst>
      </pc:sldChg>
      <pc:sldChg chg="del">
        <pc:chgData name="Hansruedi Tremp" userId="f9788bc6-c8eb-4446-8e6d-6d5480880245" providerId="ADAL" clId="{B5A40074-AF8A-46F1-8CB1-4DB0DA7B79FA}" dt="2020-09-08T15:58:35.501" v="53" actId="47"/>
        <pc:sldMkLst>
          <pc:docMk/>
          <pc:sldMk cId="1513543448" sldId="396"/>
        </pc:sldMkLst>
      </pc:sldChg>
      <pc:sldChg chg="del">
        <pc:chgData name="Hansruedi Tremp" userId="f9788bc6-c8eb-4446-8e6d-6d5480880245" providerId="ADAL" clId="{B5A40074-AF8A-46F1-8CB1-4DB0DA7B79FA}" dt="2020-09-08T17:55:06.108" v="506" actId="47"/>
        <pc:sldMkLst>
          <pc:docMk/>
          <pc:sldMk cId="1420437128" sldId="397"/>
        </pc:sldMkLst>
      </pc:sldChg>
      <pc:sldChg chg="del">
        <pc:chgData name="Hansruedi Tremp" userId="f9788bc6-c8eb-4446-8e6d-6d5480880245" providerId="ADAL" clId="{B5A40074-AF8A-46F1-8CB1-4DB0DA7B79FA}" dt="2020-09-08T17:54:42.537" v="498" actId="47"/>
        <pc:sldMkLst>
          <pc:docMk/>
          <pc:sldMk cId="373197952" sldId="398"/>
        </pc:sldMkLst>
      </pc:sldChg>
      <pc:sldChg chg="del">
        <pc:chgData name="Hansruedi Tremp" userId="f9788bc6-c8eb-4446-8e6d-6d5480880245" providerId="ADAL" clId="{B5A40074-AF8A-46F1-8CB1-4DB0DA7B79FA}" dt="2020-09-08T17:54:44.071" v="499" actId="47"/>
        <pc:sldMkLst>
          <pc:docMk/>
          <pc:sldMk cId="3765762989" sldId="399"/>
        </pc:sldMkLst>
      </pc:sldChg>
      <pc:sldChg chg="del">
        <pc:chgData name="Hansruedi Tremp" userId="f9788bc6-c8eb-4446-8e6d-6d5480880245" providerId="ADAL" clId="{B5A40074-AF8A-46F1-8CB1-4DB0DA7B79FA}" dt="2020-09-08T16:54:40.624" v="273" actId="47"/>
        <pc:sldMkLst>
          <pc:docMk/>
          <pc:sldMk cId="2572423765" sldId="400"/>
        </pc:sldMkLst>
      </pc:sldChg>
      <pc:sldChg chg="addSp modSp ord modAnim">
        <pc:chgData name="Hansruedi Tremp" userId="f9788bc6-c8eb-4446-8e6d-6d5480880245" providerId="ADAL" clId="{B5A40074-AF8A-46F1-8CB1-4DB0DA7B79FA}" dt="2020-09-08T18:18:43.044" v="629"/>
        <pc:sldMkLst>
          <pc:docMk/>
          <pc:sldMk cId="2540637129" sldId="401"/>
        </pc:sldMkLst>
        <pc:spChg chg="mod">
          <ac:chgData name="Hansruedi Tremp" userId="f9788bc6-c8eb-4446-8e6d-6d5480880245" providerId="ADAL" clId="{B5A40074-AF8A-46F1-8CB1-4DB0DA7B79FA}" dt="2020-09-08T17:59:22.938" v="538" actId="404"/>
          <ac:spMkLst>
            <pc:docMk/>
            <pc:sldMk cId="2540637129" sldId="401"/>
            <ac:spMk id="16" creationId="{2176914E-E61E-4108-A132-8FF1873F47FE}"/>
          </ac:spMkLst>
        </pc:spChg>
        <pc:spChg chg="mod">
          <ac:chgData name="Hansruedi Tremp" userId="f9788bc6-c8eb-4446-8e6d-6d5480880245" providerId="ADAL" clId="{B5A40074-AF8A-46F1-8CB1-4DB0DA7B79FA}" dt="2020-09-08T17:59:22.938" v="538" actId="404"/>
          <ac:spMkLst>
            <pc:docMk/>
            <pc:sldMk cId="2540637129" sldId="401"/>
            <ac:spMk id="28" creationId="{9860C768-5E52-4121-9A2B-8508BF45B3C5}"/>
          </ac:spMkLst>
        </pc:spChg>
        <pc:spChg chg="mod">
          <ac:chgData name="Hansruedi Tremp" userId="f9788bc6-c8eb-4446-8e6d-6d5480880245" providerId="ADAL" clId="{B5A40074-AF8A-46F1-8CB1-4DB0DA7B79FA}" dt="2020-09-08T17:59:22.938" v="538" actId="404"/>
          <ac:spMkLst>
            <pc:docMk/>
            <pc:sldMk cId="2540637129" sldId="401"/>
            <ac:spMk id="40" creationId="{C205B46B-6111-4A97-9256-A65C0A0321DE}"/>
          </ac:spMkLst>
        </pc:spChg>
        <pc:spChg chg="add mod">
          <ac:chgData name="Hansruedi Tremp" userId="f9788bc6-c8eb-4446-8e6d-6d5480880245" providerId="ADAL" clId="{B5A40074-AF8A-46F1-8CB1-4DB0DA7B79FA}" dt="2020-09-08T18:18:05.060" v="625" actId="11529"/>
          <ac:spMkLst>
            <pc:docMk/>
            <pc:sldMk cId="2540637129" sldId="401"/>
            <ac:spMk id="45" creationId="{9B2EF52A-C8E9-46D0-B545-A495E060F1FA}"/>
          </ac:spMkLst>
        </pc:spChg>
      </pc:sldChg>
      <pc:sldChg chg="del">
        <pc:chgData name="Hansruedi Tremp" userId="f9788bc6-c8eb-4446-8e6d-6d5480880245" providerId="ADAL" clId="{B5A40074-AF8A-46F1-8CB1-4DB0DA7B79FA}" dt="2020-09-08T17:46:42.612" v="332" actId="47"/>
        <pc:sldMkLst>
          <pc:docMk/>
          <pc:sldMk cId="3202207033" sldId="403"/>
        </pc:sldMkLst>
      </pc:sldChg>
      <pc:sldChg chg="del">
        <pc:chgData name="Hansruedi Tremp" userId="f9788bc6-c8eb-4446-8e6d-6d5480880245" providerId="ADAL" clId="{B5A40074-AF8A-46F1-8CB1-4DB0DA7B79FA}" dt="2020-09-08T17:55:11.216" v="509" actId="47"/>
        <pc:sldMkLst>
          <pc:docMk/>
          <pc:sldMk cId="76137794" sldId="404"/>
        </pc:sldMkLst>
      </pc:sldChg>
      <pc:sldChg chg="del">
        <pc:chgData name="Hansruedi Tremp" userId="f9788bc6-c8eb-4446-8e6d-6d5480880245" providerId="ADAL" clId="{B5A40074-AF8A-46F1-8CB1-4DB0DA7B79FA}" dt="2020-09-08T17:55:13.456" v="511" actId="47"/>
        <pc:sldMkLst>
          <pc:docMk/>
          <pc:sldMk cId="393977442" sldId="405"/>
        </pc:sldMkLst>
      </pc:sldChg>
      <pc:sldChg chg="del">
        <pc:chgData name="Hansruedi Tremp" userId="f9788bc6-c8eb-4446-8e6d-6d5480880245" providerId="ADAL" clId="{B5A40074-AF8A-46F1-8CB1-4DB0DA7B79FA}" dt="2020-09-08T17:46:39.177" v="330" actId="47"/>
        <pc:sldMkLst>
          <pc:docMk/>
          <pc:sldMk cId="1258510605" sldId="407"/>
        </pc:sldMkLst>
      </pc:sldChg>
      <pc:sldChg chg="addSp delSp modSp new mod ord setFolMasterAnim modClrScheme delAnim modAnim chgLayout">
        <pc:chgData name="Hansruedi Tremp" userId="f9788bc6-c8eb-4446-8e6d-6d5480880245" providerId="ADAL" clId="{B5A40074-AF8A-46F1-8CB1-4DB0DA7B79FA}" dt="2020-09-09T07:06:13.590" v="733"/>
        <pc:sldMkLst>
          <pc:docMk/>
          <pc:sldMk cId="3746504565" sldId="408"/>
        </pc:sldMkLst>
        <pc:spChg chg="mod ord">
          <ac:chgData name="Hansruedi Tremp" userId="f9788bc6-c8eb-4446-8e6d-6d5480880245" providerId="ADAL" clId="{B5A40074-AF8A-46F1-8CB1-4DB0DA7B79FA}" dt="2020-09-08T12:41:02.559" v="14"/>
          <ac:spMkLst>
            <pc:docMk/>
            <pc:sldMk cId="3746504565" sldId="408"/>
            <ac:spMk id="2" creationId="{AD6AA687-459E-4B2B-87F4-56155B094E91}"/>
          </ac:spMkLst>
        </pc:spChg>
        <pc:spChg chg="mod ord">
          <ac:chgData name="Hansruedi Tremp" userId="f9788bc6-c8eb-4446-8e6d-6d5480880245" providerId="ADAL" clId="{B5A40074-AF8A-46F1-8CB1-4DB0DA7B79FA}" dt="2020-09-08T12:41:02.559" v="14"/>
          <ac:spMkLst>
            <pc:docMk/>
            <pc:sldMk cId="3746504565" sldId="408"/>
            <ac:spMk id="3" creationId="{ACCDB917-9B03-4CC2-AFED-3C9C9CEA2B7B}"/>
          </ac:spMkLst>
        </pc:spChg>
        <pc:spChg chg="mod ord">
          <ac:chgData name="Hansruedi Tremp" userId="f9788bc6-c8eb-4446-8e6d-6d5480880245" providerId="ADAL" clId="{B5A40074-AF8A-46F1-8CB1-4DB0DA7B79FA}" dt="2020-09-08T12:41:02.559" v="14"/>
          <ac:spMkLst>
            <pc:docMk/>
            <pc:sldMk cId="3746504565" sldId="408"/>
            <ac:spMk id="4" creationId="{72B95AD0-447B-4AD3-8E82-06E8F3E992F3}"/>
          </ac:spMkLst>
        </pc:spChg>
        <pc:spChg chg="del mod ord">
          <ac:chgData name="Hansruedi Tremp" userId="f9788bc6-c8eb-4446-8e6d-6d5480880245" providerId="ADAL" clId="{B5A40074-AF8A-46F1-8CB1-4DB0DA7B79FA}" dt="2020-09-08T12:36:08.889" v="1" actId="700"/>
          <ac:spMkLst>
            <pc:docMk/>
            <pc:sldMk cId="3746504565" sldId="408"/>
            <ac:spMk id="5" creationId="{D7964D84-D6F8-4D09-BDA5-D52E88B24232}"/>
          </ac:spMkLst>
        </pc:spChg>
        <pc:spChg chg="add mod">
          <ac:chgData name="Hansruedi Tremp" userId="f9788bc6-c8eb-4446-8e6d-6d5480880245" providerId="ADAL" clId="{B5A40074-AF8A-46F1-8CB1-4DB0DA7B79FA}" dt="2020-09-09T07:05:01.446" v="722" actId="1076"/>
          <ac:spMkLst>
            <pc:docMk/>
            <pc:sldMk cId="3746504565" sldId="408"/>
            <ac:spMk id="6" creationId="{C3E2736F-37C3-4D1E-84C1-C3B4CCACF904}"/>
          </ac:spMkLst>
        </pc:spChg>
        <pc:spChg chg="del">
          <ac:chgData name="Hansruedi Tremp" userId="f9788bc6-c8eb-4446-8e6d-6d5480880245" providerId="ADAL" clId="{B5A40074-AF8A-46F1-8CB1-4DB0DA7B79FA}" dt="2020-09-08T12:36:08.889" v="1" actId="700"/>
          <ac:spMkLst>
            <pc:docMk/>
            <pc:sldMk cId="3746504565" sldId="408"/>
            <ac:spMk id="6" creationId="{D94F770C-E8C8-43E8-8EEF-0E01AF81D4CF}"/>
          </ac:spMkLst>
        </pc:spChg>
        <pc:spChg chg="add mod ord">
          <ac:chgData name="Hansruedi Tremp" userId="f9788bc6-c8eb-4446-8e6d-6d5480880245" providerId="ADAL" clId="{B5A40074-AF8A-46F1-8CB1-4DB0DA7B79FA}" dt="2020-09-08T12:41:09.844" v="22" actId="20577"/>
          <ac:spMkLst>
            <pc:docMk/>
            <pc:sldMk cId="3746504565" sldId="408"/>
            <ac:spMk id="7" creationId="{9121B775-A704-4AD7-BEA0-13B1ABA8281A}"/>
          </ac:spMkLst>
        </pc:spChg>
        <pc:spChg chg="add del mod">
          <ac:chgData name="Hansruedi Tremp" userId="f9788bc6-c8eb-4446-8e6d-6d5480880245" providerId="ADAL" clId="{B5A40074-AF8A-46F1-8CB1-4DB0DA7B79FA}" dt="2020-09-08T12:41:02.559" v="14"/>
          <ac:spMkLst>
            <pc:docMk/>
            <pc:sldMk cId="3746504565" sldId="408"/>
            <ac:spMk id="8" creationId="{2951084A-F434-45AF-93B5-4EEDF39E1839}"/>
          </ac:spMkLst>
        </pc:spChg>
        <pc:spChg chg="add del mod">
          <ac:chgData name="Hansruedi Tremp" userId="f9788bc6-c8eb-4446-8e6d-6d5480880245" providerId="ADAL" clId="{B5A40074-AF8A-46F1-8CB1-4DB0DA7B79FA}" dt="2020-09-08T12:41:02.559" v="14"/>
          <ac:spMkLst>
            <pc:docMk/>
            <pc:sldMk cId="3746504565" sldId="408"/>
            <ac:spMk id="9" creationId="{7A6BC10D-4EE1-49E2-B04D-D478AC040952}"/>
          </ac:spMkLst>
        </pc:spChg>
        <pc:spChg chg="add del mod">
          <ac:chgData name="Hansruedi Tremp" userId="f9788bc6-c8eb-4446-8e6d-6d5480880245" providerId="ADAL" clId="{B5A40074-AF8A-46F1-8CB1-4DB0DA7B79FA}" dt="2020-09-08T12:41:02.559" v="14"/>
          <ac:spMkLst>
            <pc:docMk/>
            <pc:sldMk cId="3746504565" sldId="408"/>
            <ac:spMk id="10" creationId="{ABE3DA92-2D58-4861-A53D-703FDF26BF42}"/>
          </ac:spMkLst>
        </pc:spChg>
        <pc:spChg chg="add del mod">
          <ac:chgData name="Hansruedi Tremp" userId="f9788bc6-c8eb-4446-8e6d-6d5480880245" providerId="ADAL" clId="{B5A40074-AF8A-46F1-8CB1-4DB0DA7B79FA}" dt="2020-09-08T12:41:02.559" v="14"/>
          <ac:spMkLst>
            <pc:docMk/>
            <pc:sldMk cId="3746504565" sldId="408"/>
            <ac:spMk id="11" creationId="{668138A6-FED3-4D57-80F2-EEEC189F0223}"/>
          </ac:spMkLst>
        </pc:spChg>
        <pc:picChg chg="add ord">
          <ac:chgData name="Hansruedi Tremp" userId="f9788bc6-c8eb-4446-8e6d-6d5480880245" providerId="ADAL" clId="{B5A40074-AF8A-46F1-8CB1-4DB0DA7B79FA}" dt="2020-09-09T07:05:42.110" v="725" actId="167"/>
          <ac:picMkLst>
            <pc:docMk/>
            <pc:sldMk cId="3746504565" sldId="408"/>
            <ac:picMk id="5" creationId="{031C3304-51BF-4E4F-9823-4DAF2088163C}"/>
          </ac:picMkLst>
        </pc:picChg>
        <pc:picChg chg="add del ord">
          <ac:chgData name="Hansruedi Tremp" userId="f9788bc6-c8eb-4446-8e6d-6d5480880245" providerId="ADAL" clId="{B5A40074-AF8A-46F1-8CB1-4DB0DA7B79FA}" dt="2020-09-08T17:44:51.070" v="325" actId="478"/>
          <ac:picMkLst>
            <pc:docMk/>
            <pc:sldMk cId="3746504565" sldId="408"/>
            <ac:picMk id="5" creationId="{758E3748-ECF6-4C96-BFFB-CD292985B955}"/>
          </ac:picMkLst>
        </pc:picChg>
        <pc:picChg chg="add del ord">
          <ac:chgData name="Hansruedi Tremp" userId="f9788bc6-c8eb-4446-8e6d-6d5480880245" providerId="ADAL" clId="{B5A40074-AF8A-46F1-8CB1-4DB0DA7B79FA}" dt="2020-09-09T07:05:06.911" v="723" actId="478"/>
          <ac:picMkLst>
            <pc:docMk/>
            <pc:sldMk cId="3746504565" sldId="408"/>
            <ac:picMk id="8" creationId="{3F1A8A72-C088-4513-8016-30ABF9315226}"/>
          </ac:picMkLst>
        </pc:picChg>
      </pc:sldChg>
      <pc:sldChg chg="addSp delSp modSp new mod">
        <pc:chgData name="Hansruedi Tremp" userId="f9788bc6-c8eb-4446-8e6d-6d5480880245" providerId="ADAL" clId="{B5A40074-AF8A-46F1-8CB1-4DB0DA7B79FA}" dt="2020-09-09T13:31:40.181" v="745" actId="14100"/>
        <pc:sldMkLst>
          <pc:docMk/>
          <pc:sldMk cId="3740407858" sldId="409"/>
        </pc:sldMkLst>
        <pc:picChg chg="add del mod">
          <ac:chgData name="Hansruedi Tremp" userId="f9788bc6-c8eb-4446-8e6d-6d5480880245" providerId="ADAL" clId="{B5A40074-AF8A-46F1-8CB1-4DB0DA7B79FA}" dt="2020-09-09T13:31:30.807" v="742" actId="478"/>
          <ac:picMkLst>
            <pc:docMk/>
            <pc:sldMk cId="3740407858" sldId="409"/>
            <ac:picMk id="5" creationId="{37B7AC83-C9A2-4E09-8C28-6344B33E3CE3}"/>
          </ac:picMkLst>
        </pc:picChg>
        <pc:picChg chg="add mod">
          <ac:chgData name="Hansruedi Tremp" userId="f9788bc6-c8eb-4446-8e6d-6d5480880245" providerId="ADAL" clId="{B5A40074-AF8A-46F1-8CB1-4DB0DA7B79FA}" dt="2020-09-09T13:31:40.181" v="745" actId="14100"/>
          <ac:picMkLst>
            <pc:docMk/>
            <pc:sldMk cId="3740407858" sldId="409"/>
            <ac:picMk id="6" creationId="{3203C810-55B1-4440-A167-7AC5E3A603EE}"/>
          </ac:picMkLst>
        </pc:picChg>
      </pc:sldChg>
      <pc:sldChg chg="new del">
        <pc:chgData name="Hansruedi Tremp" userId="f9788bc6-c8eb-4446-8e6d-6d5480880245" providerId="ADAL" clId="{B5A40074-AF8A-46F1-8CB1-4DB0DA7B79FA}" dt="2020-09-08T17:48:33.741" v="340" actId="47"/>
        <pc:sldMkLst>
          <pc:docMk/>
          <pc:sldMk cId="3051895278" sldId="410"/>
        </pc:sldMkLst>
      </pc:sldChg>
      <pc:sldChg chg="addSp delSp modSp new mod modAnim chgLayout">
        <pc:chgData name="Hansruedi Tremp" userId="f9788bc6-c8eb-4446-8e6d-6d5480880245" providerId="ADAL" clId="{B5A40074-AF8A-46F1-8CB1-4DB0DA7B79FA}" dt="2020-09-08T17:53:22.003" v="466"/>
        <pc:sldMkLst>
          <pc:docMk/>
          <pc:sldMk cId="3530897389" sldId="411"/>
        </pc:sldMkLst>
        <pc:spChg chg="mod ord">
          <ac:chgData name="Hansruedi Tremp" userId="f9788bc6-c8eb-4446-8e6d-6d5480880245" providerId="ADAL" clId="{B5A40074-AF8A-46F1-8CB1-4DB0DA7B79FA}" dt="2020-09-08T17:42:48.586" v="313" actId="700"/>
          <ac:spMkLst>
            <pc:docMk/>
            <pc:sldMk cId="3530897389" sldId="411"/>
            <ac:spMk id="2" creationId="{C4E64B9A-5EC1-49D3-8316-5FC65CE6FA56}"/>
          </ac:spMkLst>
        </pc:spChg>
        <pc:spChg chg="mod ord">
          <ac:chgData name="Hansruedi Tremp" userId="f9788bc6-c8eb-4446-8e6d-6d5480880245" providerId="ADAL" clId="{B5A40074-AF8A-46F1-8CB1-4DB0DA7B79FA}" dt="2020-09-08T17:42:48.586" v="313" actId="700"/>
          <ac:spMkLst>
            <pc:docMk/>
            <pc:sldMk cId="3530897389" sldId="411"/>
            <ac:spMk id="3" creationId="{8B62604B-A805-4FA9-A365-4FD1A157AC37}"/>
          </ac:spMkLst>
        </pc:spChg>
        <pc:spChg chg="mod ord">
          <ac:chgData name="Hansruedi Tremp" userId="f9788bc6-c8eb-4446-8e6d-6d5480880245" providerId="ADAL" clId="{B5A40074-AF8A-46F1-8CB1-4DB0DA7B79FA}" dt="2020-09-08T17:42:48.586" v="313" actId="700"/>
          <ac:spMkLst>
            <pc:docMk/>
            <pc:sldMk cId="3530897389" sldId="411"/>
            <ac:spMk id="4" creationId="{D724A52D-851E-4BC0-82EF-F412A8BF4716}"/>
          </ac:spMkLst>
        </pc:spChg>
        <pc:spChg chg="del">
          <ac:chgData name="Hansruedi Tremp" userId="f9788bc6-c8eb-4446-8e6d-6d5480880245" providerId="ADAL" clId="{B5A40074-AF8A-46F1-8CB1-4DB0DA7B79FA}" dt="2020-09-08T16:53:07.326" v="237" actId="700"/>
          <ac:spMkLst>
            <pc:docMk/>
            <pc:sldMk cId="3530897389" sldId="411"/>
            <ac:spMk id="5" creationId="{9F09E095-7143-45D3-B0B8-B91B8D84A763}"/>
          </ac:spMkLst>
        </pc:spChg>
        <pc:spChg chg="add del mod ord">
          <ac:chgData name="Hansruedi Tremp" userId="f9788bc6-c8eb-4446-8e6d-6d5480880245" providerId="ADAL" clId="{B5A40074-AF8A-46F1-8CB1-4DB0DA7B79FA}" dt="2020-09-08T17:42:48.586" v="313" actId="700"/>
          <ac:spMkLst>
            <pc:docMk/>
            <pc:sldMk cId="3530897389" sldId="411"/>
            <ac:spMk id="7" creationId="{64DB5AE8-1FE0-466D-931A-2596DC050F4E}"/>
          </ac:spMkLst>
        </pc:spChg>
        <pc:picChg chg="add del mod">
          <ac:chgData name="Hansruedi Tremp" userId="f9788bc6-c8eb-4446-8e6d-6d5480880245" providerId="ADAL" clId="{B5A40074-AF8A-46F1-8CB1-4DB0DA7B79FA}" dt="2020-09-08T17:03:14.921" v="299" actId="478"/>
          <ac:picMkLst>
            <pc:docMk/>
            <pc:sldMk cId="3530897389" sldId="411"/>
            <ac:picMk id="6" creationId="{6B195E98-82D1-4142-8936-B39179EED765}"/>
          </ac:picMkLst>
        </pc:picChg>
        <pc:picChg chg="add mod">
          <ac:chgData name="Hansruedi Tremp" userId="f9788bc6-c8eb-4446-8e6d-6d5480880245" providerId="ADAL" clId="{B5A40074-AF8A-46F1-8CB1-4DB0DA7B79FA}" dt="2020-09-08T17:42:51.197" v="314" actId="1076"/>
          <ac:picMkLst>
            <pc:docMk/>
            <pc:sldMk cId="3530897389" sldId="411"/>
            <ac:picMk id="8" creationId="{8ADF5FA8-51B8-416E-A81A-DE0893A5E084}"/>
          </ac:picMkLst>
        </pc:picChg>
      </pc:sldChg>
      <pc:sldChg chg="addSp delSp modSp new mod modAnim chgLayout">
        <pc:chgData name="Hansruedi Tremp" userId="f9788bc6-c8eb-4446-8e6d-6d5480880245" providerId="ADAL" clId="{B5A40074-AF8A-46F1-8CB1-4DB0DA7B79FA}" dt="2020-09-08T17:53:32.706" v="473"/>
        <pc:sldMkLst>
          <pc:docMk/>
          <pc:sldMk cId="1593237164" sldId="412"/>
        </pc:sldMkLst>
        <pc:spChg chg="mod ord">
          <ac:chgData name="Hansruedi Tremp" userId="f9788bc6-c8eb-4446-8e6d-6d5480880245" providerId="ADAL" clId="{B5A40074-AF8A-46F1-8CB1-4DB0DA7B79FA}" dt="2020-09-08T17:42:30.999" v="308" actId="700"/>
          <ac:spMkLst>
            <pc:docMk/>
            <pc:sldMk cId="1593237164" sldId="412"/>
            <ac:spMk id="2" creationId="{E2669BB2-BE0A-47F0-B26C-1B5FF4C6E5B2}"/>
          </ac:spMkLst>
        </pc:spChg>
        <pc:spChg chg="mod ord">
          <ac:chgData name="Hansruedi Tremp" userId="f9788bc6-c8eb-4446-8e6d-6d5480880245" providerId="ADAL" clId="{B5A40074-AF8A-46F1-8CB1-4DB0DA7B79FA}" dt="2020-09-08T17:42:30.999" v="308" actId="700"/>
          <ac:spMkLst>
            <pc:docMk/>
            <pc:sldMk cId="1593237164" sldId="412"/>
            <ac:spMk id="3" creationId="{35325B4C-9809-41EC-B5B3-413CC612AF10}"/>
          </ac:spMkLst>
        </pc:spChg>
        <pc:spChg chg="mod ord">
          <ac:chgData name="Hansruedi Tremp" userId="f9788bc6-c8eb-4446-8e6d-6d5480880245" providerId="ADAL" clId="{B5A40074-AF8A-46F1-8CB1-4DB0DA7B79FA}" dt="2020-09-08T17:42:30.999" v="308" actId="700"/>
          <ac:spMkLst>
            <pc:docMk/>
            <pc:sldMk cId="1593237164" sldId="412"/>
            <ac:spMk id="4" creationId="{92C2DEA7-D5F2-4EFF-8721-0C35A054B83A}"/>
          </ac:spMkLst>
        </pc:spChg>
        <pc:spChg chg="add del mod ord">
          <ac:chgData name="Hansruedi Tremp" userId="f9788bc6-c8eb-4446-8e6d-6d5480880245" providerId="ADAL" clId="{B5A40074-AF8A-46F1-8CB1-4DB0DA7B79FA}" dt="2020-09-08T17:42:30.999" v="308" actId="700"/>
          <ac:spMkLst>
            <pc:docMk/>
            <pc:sldMk cId="1593237164" sldId="412"/>
            <ac:spMk id="6" creationId="{4938AB22-38AF-40AB-AC65-8F185009CC78}"/>
          </ac:spMkLst>
        </pc:spChg>
        <pc:picChg chg="add del mod">
          <ac:chgData name="Hansruedi Tremp" userId="f9788bc6-c8eb-4446-8e6d-6d5480880245" providerId="ADAL" clId="{B5A40074-AF8A-46F1-8CB1-4DB0DA7B79FA}" dt="2020-09-08T16:55:42.358" v="275" actId="478"/>
          <ac:picMkLst>
            <pc:docMk/>
            <pc:sldMk cId="1593237164" sldId="412"/>
            <ac:picMk id="5" creationId="{7F24E64C-5D7C-44ED-899E-11D8CBD4C473}"/>
          </ac:picMkLst>
        </pc:picChg>
        <pc:picChg chg="add del mod">
          <ac:chgData name="Hansruedi Tremp" userId="f9788bc6-c8eb-4446-8e6d-6d5480880245" providerId="ADAL" clId="{B5A40074-AF8A-46F1-8CB1-4DB0DA7B79FA}" dt="2020-09-08T17:00:26.582" v="281" actId="478"/>
          <ac:picMkLst>
            <pc:docMk/>
            <pc:sldMk cId="1593237164" sldId="412"/>
            <ac:picMk id="7" creationId="{0529C2D4-AC32-429A-AC97-BFAF28739397}"/>
          </ac:picMkLst>
        </pc:picChg>
        <pc:picChg chg="add mod">
          <ac:chgData name="Hansruedi Tremp" userId="f9788bc6-c8eb-4446-8e6d-6d5480880245" providerId="ADAL" clId="{B5A40074-AF8A-46F1-8CB1-4DB0DA7B79FA}" dt="2020-09-08T17:42:40.252" v="311" actId="1076"/>
          <ac:picMkLst>
            <pc:docMk/>
            <pc:sldMk cId="1593237164" sldId="412"/>
            <ac:picMk id="8" creationId="{C4E86C4F-7234-4A24-923F-A86201830FE6}"/>
          </ac:picMkLst>
        </pc:picChg>
      </pc:sldChg>
      <pc:sldChg chg="addSp delSp modSp new mod ord delAnim modAnim chgLayout">
        <pc:chgData name="Hansruedi Tremp" userId="f9788bc6-c8eb-4446-8e6d-6d5480880245" providerId="ADAL" clId="{B5A40074-AF8A-46F1-8CB1-4DB0DA7B79FA}" dt="2020-09-09T07:08:33.893" v="741" actId="1037"/>
        <pc:sldMkLst>
          <pc:docMk/>
          <pc:sldMk cId="4015735194" sldId="413"/>
        </pc:sldMkLst>
        <pc:spChg chg="mod ord">
          <ac:chgData name="Hansruedi Tremp" userId="f9788bc6-c8eb-4446-8e6d-6d5480880245" providerId="ADAL" clId="{B5A40074-AF8A-46F1-8CB1-4DB0DA7B79FA}" dt="2020-09-08T17:42:12.646" v="303" actId="700"/>
          <ac:spMkLst>
            <pc:docMk/>
            <pc:sldMk cId="4015735194" sldId="413"/>
            <ac:spMk id="2" creationId="{74D54B05-E937-4A01-975B-91E2A8A86872}"/>
          </ac:spMkLst>
        </pc:spChg>
        <pc:spChg chg="mod ord">
          <ac:chgData name="Hansruedi Tremp" userId="f9788bc6-c8eb-4446-8e6d-6d5480880245" providerId="ADAL" clId="{B5A40074-AF8A-46F1-8CB1-4DB0DA7B79FA}" dt="2020-09-08T17:42:12.646" v="303" actId="700"/>
          <ac:spMkLst>
            <pc:docMk/>
            <pc:sldMk cId="4015735194" sldId="413"/>
            <ac:spMk id="3" creationId="{2C162497-A98C-4F3C-A692-4CAC03A355DB}"/>
          </ac:spMkLst>
        </pc:spChg>
        <pc:spChg chg="mod ord">
          <ac:chgData name="Hansruedi Tremp" userId="f9788bc6-c8eb-4446-8e6d-6d5480880245" providerId="ADAL" clId="{B5A40074-AF8A-46F1-8CB1-4DB0DA7B79FA}" dt="2020-09-08T17:42:12.646" v="303" actId="700"/>
          <ac:spMkLst>
            <pc:docMk/>
            <pc:sldMk cId="4015735194" sldId="413"/>
            <ac:spMk id="4" creationId="{3080731C-C8C7-435B-B18D-4E5B73AAA695}"/>
          </ac:spMkLst>
        </pc:spChg>
        <pc:spChg chg="del">
          <ac:chgData name="Hansruedi Tremp" userId="f9788bc6-c8eb-4446-8e6d-6d5480880245" providerId="ADAL" clId="{B5A40074-AF8A-46F1-8CB1-4DB0DA7B79FA}" dt="2020-09-08T17:42:12.646" v="303" actId="700"/>
          <ac:spMkLst>
            <pc:docMk/>
            <pc:sldMk cId="4015735194" sldId="413"/>
            <ac:spMk id="5" creationId="{93D69692-08A5-4897-8746-9A167C598D67}"/>
          </ac:spMkLst>
        </pc:spChg>
        <pc:graphicFrameChg chg="add mod modGraphic">
          <ac:chgData name="Hansruedi Tremp" userId="f9788bc6-c8eb-4446-8e6d-6d5480880245" providerId="ADAL" clId="{B5A40074-AF8A-46F1-8CB1-4DB0DA7B79FA}" dt="2020-09-08T17:48:24.304" v="338" actId="1076"/>
          <ac:graphicFrameMkLst>
            <pc:docMk/>
            <pc:sldMk cId="4015735194" sldId="413"/>
            <ac:graphicFrameMk id="8" creationId="{4803AA5E-E4C5-425A-BBDE-4A102172C8B0}"/>
          </ac:graphicFrameMkLst>
        </pc:graphicFrameChg>
        <pc:picChg chg="add del mod">
          <ac:chgData name="Hansruedi Tremp" userId="f9788bc6-c8eb-4446-8e6d-6d5480880245" providerId="ADAL" clId="{B5A40074-AF8A-46F1-8CB1-4DB0DA7B79FA}" dt="2020-09-08T18:00:29.013" v="539" actId="478"/>
          <ac:picMkLst>
            <pc:docMk/>
            <pc:sldMk cId="4015735194" sldId="413"/>
            <ac:picMk id="6" creationId="{D7E85585-A456-4305-B0A3-9C25F4440E57}"/>
          </ac:picMkLst>
        </pc:picChg>
        <pc:picChg chg="add del mod">
          <ac:chgData name="Hansruedi Tremp" userId="f9788bc6-c8eb-4446-8e6d-6d5480880245" providerId="ADAL" clId="{B5A40074-AF8A-46F1-8CB1-4DB0DA7B79FA}" dt="2020-09-08T18:01:19.096" v="554" actId="478"/>
          <ac:picMkLst>
            <pc:docMk/>
            <pc:sldMk cId="4015735194" sldId="413"/>
            <ac:picMk id="9" creationId="{DF5D24B0-5FA0-4EC1-B81B-0EE353CD3E9B}"/>
          </ac:picMkLst>
        </pc:picChg>
        <pc:picChg chg="add del">
          <ac:chgData name="Hansruedi Tremp" userId="f9788bc6-c8eb-4446-8e6d-6d5480880245" providerId="ADAL" clId="{B5A40074-AF8A-46F1-8CB1-4DB0DA7B79FA}" dt="2020-09-08T18:01:23.577" v="556" actId="478"/>
          <ac:picMkLst>
            <pc:docMk/>
            <pc:sldMk cId="4015735194" sldId="413"/>
            <ac:picMk id="10" creationId="{A8E7FA87-A6EC-424F-99AD-7588A093562D}"/>
          </ac:picMkLst>
        </pc:picChg>
        <pc:picChg chg="add mod">
          <ac:chgData name="Hansruedi Tremp" userId="f9788bc6-c8eb-4446-8e6d-6d5480880245" providerId="ADAL" clId="{B5A40074-AF8A-46F1-8CB1-4DB0DA7B79FA}" dt="2020-09-09T07:08:33.893" v="741" actId="1037"/>
          <ac:picMkLst>
            <pc:docMk/>
            <pc:sldMk cId="4015735194" sldId="413"/>
            <ac:picMk id="11" creationId="{37FD14C5-E188-4C75-BEB5-9F3CF694CAA7}"/>
          </ac:picMkLst>
        </pc:picChg>
      </pc:sldChg>
      <pc:sldChg chg="addSp modSp new mod modAnim">
        <pc:chgData name="Hansruedi Tremp" userId="f9788bc6-c8eb-4446-8e6d-6d5480880245" providerId="ADAL" clId="{B5A40074-AF8A-46F1-8CB1-4DB0DA7B79FA}" dt="2020-09-09T07:07:47.683" v="735" actId="167"/>
        <pc:sldMkLst>
          <pc:docMk/>
          <pc:sldMk cId="2896851463" sldId="414"/>
        </pc:sldMkLst>
        <pc:spChg chg="add mod">
          <ac:chgData name="Hansruedi Tremp" userId="f9788bc6-c8eb-4446-8e6d-6d5480880245" providerId="ADAL" clId="{B5A40074-AF8A-46F1-8CB1-4DB0DA7B79FA}" dt="2020-09-08T18:16:44.477" v="618" actId="1076"/>
          <ac:spMkLst>
            <pc:docMk/>
            <pc:sldMk cId="2896851463" sldId="414"/>
            <ac:spMk id="8" creationId="{7ECA4B58-A167-4D38-99AC-9524F66B2783}"/>
          </ac:spMkLst>
        </pc:spChg>
        <pc:graphicFrameChg chg="add mod modGraphic">
          <ac:chgData name="Hansruedi Tremp" userId="f9788bc6-c8eb-4446-8e6d-6d5480880245" providerId="ADAL" clId="{B5A40074-AF8A-46F1-8CB1-4DB0DA7B79FA}" dt="2020-09-08T17:44:04.214" v="324" actId="1076"/>
          <ac:graphicFrameMkLst>
            <pc:docMk/>
            <pc:sldMk cId="2896851463" sldId="414"/>
            <ac:graphicFrameMk id="7" creationId="{D45BE55B-D644-4F78-98A1-946CEB4869FF}"/>
          </ac:graphicFrameMkLst>
        </pc:graphicFrameChg>
        <pc:picChg chg="add mod ord">
          <ac:chgData name="Hansruedi Tremp" userId="f9788bc6-c8eb-4446-8e6d-6d5480880245" providerId="ADAL" clId="{B5A40074-AF8A-46F1-8CB1-4DB0DA7B79FA}" dt="2020-09-09T07:07:47.683" v="735" actId="167"/>
          <ac:picMkLst>
            <pc:docMk/>
            <pc:sldMk cId="2896851463" sldId="414"/>
            <ac:picMk id="5" creationId="{9CA42DF5-6655-4D2C-BEBC-3102FED9F55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99300" cy="512235"/>
          </a:xfrm>
          <a:prstGeom prst="rect">
            <a:avLst/>
          </a:prstGeom>
        </p:spPr>
        <p:txBody>
          <a:bodyPr vert="horz" lIns="95500" tIns="47750" rIns="95500" bIns="47750" rtlCol="0" anchor="t" anchorCtr="1"/>
          <a:lstStyle>
            <a:lvl1pPr algn="l">
              <a:defRPr sz="1300"/>
            </a:lvl1pPr>
          </a:lstStyle>
          <a:p>
            <a:r>
              <a:rPr lang="de-CH" sz="1900" dirty="0"/>
              <a:t>Informatik-Tools an der FHS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2366425" y="9722379"/>
            <a:ext cx="3076363" cy="512235"/>
          </a:xfrm>
          <a:prstGeom prst="rect">
            <a:avLst/>
          </a:prstGeom>
        </p:spPr>
        <p:txBody>
          <a:bodyPr vert="horz" lIns="95500" tIns="47750" rIns="95500" bIns="47750" rtlCol="0" anchor="b" anchorCtr="1"/>
          <a:lstStyle>
            <a:lvl1pPr algn="r">
              <a:defRPr sz="1300"/>
            </a:lvl1pPr>
          </a:lstStyle>
          <a:p>
            <a:fld id="{D4A04E52-AFBC-42B7-AF47-3F16730B6BE6}" type="datetimeFigureOut">
              <a:rPr lang="de-DE" smtClean="0"/>
              <a:pPr/>
              <a:t>10.09.2020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0699"/>
            <a:ext cx="3076363" cy="512235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r>
              <a:rPr lang="de-CH" dirty="0"/>
              <a:t>Hansruedi Tremp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46343" y="9720699"/>
            <a:ext cx="1551315" cy="512235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fld id="{0689EB98-5DB5-494D-B4AD-D673F71C4769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02986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endParaRPr lang="de-CH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endParaRPr lang="de-CH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183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2031"/>
            <a:ext cx="5679440" cy="460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699"/>
            <a:ext cx="3076363" cy="51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endParaRPr lang="de-CH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0699"/>
            <a:ext cx="3076363" cy="51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fld id="{E4E9A4CF-52C1-4C87-9E92-705079836F50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5076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Anmeldung</a:t>
            </a:r>
            <a:r>
              <a:rPr lang="es-EC" dirty="0"/>
              <a:t> </a:t>
            </a:r>
            <a:r>
              <a:rPr lang="es-EC" dirty="0" err="1"/>
              <a:t>bei</a:t>
            </a:r>
            <a:r>
              <a:rPr lang="es-EC" dirty="0"/>
              <a:t> LinkedIn </a:t>
            </a:r>
            <a:r>
              <a:rPr lang="es-EC" dirty="0" err="1"/>
              <a:t>Learningvideos</a:t>
            </a:r>
            <a:r>
              <a:rPr lang="es-EC" dirty="0"/>
              <a:t> </a:t>
            </a:r>
            <a:r>
              <a:rPr lang="es-EC" dirty="0" err="1"/>
              <a:t>mittels</a:t>
            </a:r>
            <a:r>
              <a:rPr lang="es-EC" dirty="0"/>
              <a:t> Office 365 </a:t>
            </a:r>
            <a:r>
              <a:rPr lang="es-EC" dirty="0" err="1"/>
              <a:t>Account</a:t>
            </a:r>
            <a:endParaRPr lang="es-EC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9A4CF-52C1-4C87-9E92-705079836F50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8707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12192000" cy="6867258"/>
          </a:xfrm>
          <a:prstGeom prst="rect">
            <a:avLst/>
          </a:prstGeom>
          <a:solidFill>
            <a:schemeClr val="tx1">
              <a:alpha val="1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399" dirty="0">
              <a:solidFill>
                <a:schemeClr val="tx1"/>
              </a:solidFill>
            </a:endParaRPr>
          </a:p>
        </p:txBody>
      </p:sp>
      <p:sp>
        <p:nvSpPr>
          <p:cNvPr id="21" name="Freihandform 20"/>
          <p:cNvSpPr/>
          <p:nvPr/>
        </p:nvSpPr>
        <p:spPr>
          <a:xfrm>
            <a:off x="3973335" y="679932"/>
            <a:ext cx="8218666" cy="6187327"/>
          </a:xfrm>
          <a:custGeom>
            <a:avLst/>
            <a:gdLst>
              <a:gd name="connsiteX0" fmla="*/ 5924544 w 8222947"/>
              <a:gd name="connsiteY0" fmla="*/ 885 h 6187327"/>
              <a:gd name="connsiteX1" fmla="*/ 6308590 w 8222947"/>
              <a:gd name="connsiteY1" fmla="*/ 41571 h 6187327"/>
              <a:gd name="connsiteX2" fmla="*/ 8006972 w 8222947"/>
              <a:gd name="connsiteY2" fmla="*/ 1782211 h 6187327"/>
              <a:gd name="connsiteX3" fmla="*/ 8214187 w 8222947"/>
              <a:gd name="connsiteY3" fmla="*/ 2329511 h 6187327"/>
              <a:gd name="connsiteX4" fmla="*/ 8222947 w 8222947"/>
              <a:gd name="connsiteY4" fmla="*/ 2362752 h 6187327"/>
              <a:gd name="connsiteX5" fmla="*/ 8222947 w 8222947"/>
              <a:gd name="connsiteY5" fmla="*/ 4688892 h 6187327"/>
              <a:gd name="connsiteX6" fmla="*/ 8207914 w 8222947"/>
              <a:gd name="connsiteY6" fmla="*/ 4742881 h 6187327"/>
              <a:gd name="connsiteX7" fmla="*/ 7556423 w 8222947"/>
              <a:gd name="connsiteY7" fmla="*/ 6028617 h 6187327"/>
              <a:gd name="connsiteX8" fmla="*/ 7425161 w 8222947"/>
              <a:gd name="connsiteY8" fmla="*/ 6187327 h 6187327"/>
              <a:gd name="connsiteX9" fmla="*/ 1006577 w 8222947"/>
              <a:gd name="connsiteY9" fmla="*/ 6187327 h 6187327"/>
              <a:gd name="connsiteX10" fmla="*/ 850964 w 8222947"/>
              <a:gd name="connsiteY10" fmla="*/ 5995980 h 6187327"/>
              <a:gd name="connsiteX11" fmla="*/ 422250 w 8222947"/>
              <a:gd name="connsiteY11" fmla="*/ 5267019 h 6187327"/>
              <a:gd name="connsiteX12" fmla="*/ 142610 w 8222947"/>
              <a:gd name="connsiteY12" fmla="*/ 2830055 h 6187327"/>
              <a:gd name="connsiteX13" fmla="*/ 3539677 w 8222947"/>
              <a:gd name="connsiteY13" fmla="*/ 2265216 h 6187327"/>
              <a:gd name="connsiteX14" fmla="*/ 5924544 w 8222947"/>
              <a:gd name="connsiteY14" fmla="*/ 885 h 618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22947" h="6187327">
                <a:moveTo>
                  <a:pt x="5924544" y="885"/>
                </a:moveTo>
                <a:cubicBezTo>
                  <a:pt x="6041007" y="-3625"/>
                  <a:pt x="6168271" y="8957"/>
                  <a:pt x="6308590" y="41571"/>
                </a:cubicBezTo>
                <a:cubicBezTo>
                  <a:pt x="6952725" y="190142"/>
                  <a:pt x="7634399" y="972436"/>
                  <a:pt x="8006972" y="1782211"/>
                </a:cubicBezTo>
                <a:cubicBezTo>
                  <a:pt x="8089782" y="1962218"/>
                  <a:pt x="8158705" y="2145053"/>
                  <a:pt x="8214187" y="2329511"/>
                </a:cubicBezTo>
                <a:lnTo>
                  <a:pt x="8222947" y="2362752"/>
                </a:lnTo>
                <a:lnTo>
                  <a:pt x="8222947" y="4688892"/>
                </a:lnTo>
                <a:lnTo>
                  <a:pt x="8207914" y="4742881"/>
                </a:lnTo>
                <a:cubicBezTo>
                  <a:pt x="8067235" y="5203851"/>
                  <a:pt x="7847382" y="5639692"/>
                  <a:pt x="7556423" y="6028617"/>
                </a:cubicBezTo>
                <a:lnTo>
                  <a:pt x="7425161" y="6187327"/>
                </a:lnTo>
                <a:lnTo>
                  <a:pt x="1006577" y="6187327"/>
                </a:lnTo>
                <a:lnTo>
                  <a:pt x="850964" y="5995980"/>
                </a:lnTo>
                <a:cubicBezTo>
                  <a:pt x="686863" y="5772304"/>
                  <a:pt x="542722" y="5528860"/>
                  <a:pt x="422250" y="5267019"/>
                </a:cubicBezTo>
                <a:cubicBezTo>
                  <a:pt x="50312" y="4458802"/>
                  <a:pt x="-155418" y="3502075"/>
                  <a:pt x="142610" y="2830055"/>
                </a:cubicBezTo>
                <a:cubicBezTo>
                  <a:pt x="788131" y="1375996"/>
                  <a:pt x="2271479" y="2908304"/>
                  <a:pt x="3539677" y="2265216"/>
                </a:cubicBezTo>
                <a:cubicBezTo>
                  <a:pt x="4682264" y="1685095"/>
                  <a:pt x="4798738" y="44473"/>
                  <a:pt x="5924544" y="885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399" dirty="0">
              <a:solidFill>
                <a:schemeClr val="tx1"/>
              </a:solidFill>
            </a:endParaRPr>
          </a:p>
        </p:txBody>
      </p:sp>
      <p:sp>
        <p:nvSpPr>
          <p:cNvPr id="12" name="Freihandform 11"/>
          <p:cNvSpPr/>
          <p:nvPr/>
        </p:nvSpPr>
        <p:spPr>
          <a:xfrm>
            <a:off x="5639470" y="1910669"/>
            <a:ext cx="6552531" cy="4947333"/>
          </a:xfrm>
          <a:custGeom>
            <a:avLst/>
            <a:gdLst>
              <a:gd name="connsiteX0" fmla="*/ 4854063 w 6552531"/>
              <a:gd name="connsiteY0" fmla="*/ 7 h 4947333"/>
              <a:gd name="connsiteX1" fmla="*/ 5071206 w 6552531"/>
              <a:gd name="connsiteY1" fmla="*/ 27731 h 4947333"/>
              <a:gd name="connsiteX2" fmla="*/ 6551503 w 6552531"/>
              <a:gd name="connsiteY2" fmla="*/ 1809287 h 4947333"/>
              <a:gd name="connsiteX3" fmla="*/ 6552531 w 6552531"/>
              <a:gd name="connsiteY3" fmla="*/ 1812764 h 4947333"/>
              <a:gd name="connsiteX4" fmla="*/ 6552531 w 6552531"/>
              <a:gd name="connsiteY4" fmla="*/ 3922236 h 4947333"/>
              <a:gd name="connsiteX5" fmla="*/ 6508354 w 6552531"/>
              <a:gd name="connsiteY5" fmla="*/ 4056281 h 4947333"/>
              <a:gd name="connsiteX6" fmla="*/ 6167266 w 6552531"/>
              <a:gd name="connsiteY6" fmla="*/ 4753897 h 4947333"/>
              <a:gd name="connsiteX7" fmla="*/ 6033717 w 6552531"/>
              <a:gd name="connsiteY7" fmla="*/ 4947333 h 4947333"/>
              <a:gd name="connsiteX8" fmla="*/ 688221 w 6552531"/>
              <a:gd name="connsiteY8" fmla="*/ 4947333 h 4947333"/>
              <a:gd name="connsiteX9" fmla="*/ 669155 w 6552531"/>
              <a:gd name="connsiteY9" fmla="*/ 4921952 h 4947333"/>
              <a:gd name="connsiteX10" fmla="*/ 159446 w 6552531"/>
              <a:gd name="connsiteY10" fmla="*/ 3896401 h 4947333"/>
              <a:gd name="connsiteX11" fmla="*/ 44617 w 6552531"/>
              <a:gd name="connsiteY11" fmla="*/ 3440846 h 4947333"/>
              <a:gd name="connsiteX12" fmla="*/ 40529 w 6552531"/>
              <a:gd name="connsiteY12" fmla="*/ 3406626 h 4947333"/>
              <a:gd name="connsiteX13" fmla="*/ 39476 w 6552531"/>
              <a:gd name="connsiteY13" fmla="*/ 3401514 h 4947333"/>
              <a:gd name="connsiteX14" fmla="*/ 482859 w 6552531"/>
              <a:gd name="connsiteY14" fmla="*/ 1876033 h 4947333"/>
              <a:gd name="connsiteX15" fmla="*/ 896951 w 6552531"/>
              <a:gd name="connsiteY15" fmla="*/ 1759366 h 4947333"/>
              <a:gd name="connsiteX16" fmla="*/ 1369778 w 6552531"/>
              <a:gd name="connsiteY16" fmla="*/ 1839493 h 4947333"/>
              <a:gd name="connsiteX17" fmla="*/ 1408346 w 6552531"/>
              <a:gd name="connsiteY17" fmla="*/ 1854656 h 4947333"/>
              <a:gd name="connsiteX18" fmla="*/ 1515289 w 6552531"/>
              <a:gd name="connsiteY18" fmla="*/ 1876395 h 4947333"/>
              <a:gd name="connsiteX19" fmla="*/ 2860708 w 6552531"/>
              <a:gd name="connsiteY19" fmla="*/ 1855646 h 4947333"/>
              <a:gd name="connsiteX20" fmla="*/ 3877062 w 6552531"/>
              <a:gd name="connsiteY20" fmla="*/ 691198 h 4947333"/>
              <a:gd name="connsiteX21" fmla="*/ 4633989 w 6552531"/>
              <a:gd name="connsiteY21" fmla="*/ 13545 h 4947333"/>
              <a:gd name="connsiteX22" fmla="*/ 4683323 w 6552531"/>
              <a:gd name="connsiteY22" fmla="*/ 9490 h 4947333"/>
              <a:gd name="connsiteX23" fmla="*/ 4720135 w 6552531"/>
              <a:gd name="connsiteY23" fmla="*/ 11657 h 4947333"/>
              <a:gd name="connsiteX24" fmla="*/ 4746809 w 6552531"/>
              <a:gd name="connsiteY24" fmla="*/ 6469 h 4947333"/>
              <a:gd name="connsiteX25" fmla="*/ 4854063 w 6552531"/>
              <a:gd name="connsiteY25" fmla="*/ 7 h 494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552531" h="4947333">
                <a:moveTo>
                  <a:pt x="4854063" y="7"/>
                </a:moveTo>
                <a:cubicBezTo>
                  <a:pt x="4925952" y="311"/>
                  <a:pt x="4998520" y="9743"/>
                  <a:pt x="5071206" y="27731"/>
                </a:cubicBezTo>
                <a:cubicBezTo>
                  <a:pt x="5652694" y="171645"/>
                  <a:pt x="6241767" y="863160"/>
                  <a:pt x="6551503" y="1809287"/>
                </a:cubicBezTo>
                <a:lnTo>
                  <a:pt x="6552531" y="1812764"/>
                </a:lnTo>
                <a:lnTo>
                  <a:pt x="6552531" y="3922236"/>
                </a:lnTo>
                <a:lnTo>
                  <a:pt x="6508354" y="4056281"/>
                </a:lnTo>
                <a:cubicBezTo>
                  <a:pt x="6420252" y="4303320"/>
                  <a:pt x="6305352" y="4537096"/>
                  <a:pt x="6167266" y="4753897"/>
                </a:cubicBezTo>
                <a:lnTo>
                  <a:pt x="6033717" y="4947333"/>
                </a:lnTo>
                <a:lnTo>
                  <a:pt x="688221" y="4947333"/>
                </a:lnTo>
                <a:lnTo>
                  <a:pt x="669155" y="4921952"/>
                </a:lnTo>
                <a:cubicBezTo>
                  <a:pt x="462010" y="4623316"/>
                  <a:pt x="290452" y="4280274"/>
                  <a:pt x="159446" y="3896401"/>
                </a:cubicBezTo>
                <a:cubicBezTo>
                  <a:pt x="110759" y="3753734"/>
                  <a:pt x="70478" y="3595787"/>
                  <a:pt x="44617" y="3440846"/>
                </a:cubicBezTo>
                <a:lnTo>
                  <a:pt x="40529" y="3406626"/>
                </a:lnTo>
                <a:lnTo>
                  <a:pt x="39476" y="3401514"/>
                </a:lnTo>
                <a:cubicBezTo>
                  <a:pt x="-78551" y="2709645"/>
                  <a:pt x="67748" y="2122061"/>
                  <a:pt x="482859" y="1876033"/>
                </a:cubicBezTo>
                <a:cubicBezTo>
                  <a:pt x="607393" y="1802224"/>
                  <a:pt x="747277" y="1764396"/>
                  <a:pt x="896951" y="1759366"/>
                </a:cubicBezTo>
                <a:cubicBezTo>
                  <a:pt x="1046624" y="1754337"/>
                  <a:pt x="1206087" y="1782107"/>
                  <a:pt x="1369778" y="1839493"/>
                </a:cubicBezTo>
                <a:lnTo>
                  <a:pt x="1408346" y="1854656"/>
                </a:lnTo>
                <a:lnTo>
                  <a:pt x="1515289" y="1876395"/>
                </a:lnTo>
                <a:cubicBezTo>
                  <a:pt x="1867428" y="1960511"/>
                  <a:pt x="2467079" y="2053179"/>
                  <a:pt x="2860708" y="1855646"/>
                </a:cubicBezTo>
                <a:cubicBezTo>
                  <a:pt x="3254336" y="1658114"/>
                  <a:pt x="3625995" y="1062372"/>
                  <a:pt x="3877062" y="691198"/>
                </a:cubicBezTo>
                <a:cubicBezTo>
                  <a:pt x="4155238" y="279949"/>
                  <a:pt x="4374413" y="55026"/>
                  <a:pt x="4633989" y="13545"/>
                </a:cubicBezTo>
                <a:cubicBezTo>
                  <a:pt x="4650213" y="10953"/>
                  <a:pt x="4666671" y="9635"/>
                  <a:pt x="4683323" y="9490"/>
                </a:cubicBezTo>
                <a:lnTo>
                  <a:pt x="4720135" y="11657"/>
                </a:lnTo>
                <a:lnTo>
                  <a:pt x="4746809" y="6469"/>
                </a:lnTo>
                <a:cubicBezTo>
                  <a:pt x="4782344" y="1985"/>
                  <a:pt x="4818118" y="-145"/>
                  <a:pt x="4854063" y="7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399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36181" y="3239458"/>
            <a:ext cx="6787409" cy="1097269"/>
          </a:xfrm>
        </p:spPr>
        <p:txBody>
          <a:bodyPr lIns="0" tIns="0" bIns="0" anchor="b">
            <a:normAutofit/>
          </a:bodyPr>
          <a:lstStyle>
            <a:lvl1pPr>
              <a:lnSpc>
                <a:spcPct val="100000"/>
              </a:lnSpc>
              <a:defRPr sz="3198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Überschrift Titelfolie</a:t>
            </a: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F2D6CD5-EBD8-4E95-8859-83C8D04BF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531" y="1533510"/>
            <a:ext cx="2690418" cy="1264388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830948" y="5641975"/>
            <a:ext cx="1444347" cy="18466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1199">
                <a:latin typeface="+mn-lt"/>
              </a:defRPr>
            </a:lvl1pPr>
          </a:lstStyle>
          <a:p>
            <a:fld id="{3FBB708E-EFED-4E90-BDDB-6DAFAD2A5AEC}" type="datetime4">
              <a:rPr lang="de-CH" smtClean="0"/>
              <a:t>10. September 2020</a:t>
            </a:fld>
            <a:endParaRPr lang="de-CH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69B772D-4EEB-40F5-B989-5B158C414958}"/>
              </a:ext>
            </a:extLst>
          </p:cNvPr>
          <p:cNvSpPr/>
          <p:nvPr/>
        </p:nvSpPr>
        <p:spPr>
          <a:xfrm>
            <a:off x="0" y="6723258"/>
            <a:ext cx="12192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399"/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2A818FE7-2817-4CCE-892B-6DE76AF6C5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6181" y="6200774"/>
            <a:ext cx="5538872" cy="42134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199">
                <a:latin typeface="+mn-lt"/>
              </a:defRPr>
            </a:lvl1pPr>
          </a:lstStyle>
          <a:p>
            <a:pPr lvl="0"/>
            <a:r>
              <a:rPr lang="de-CH" dirty="0"/>
              <a:t>Departement / Abteilung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36181" y="4410389"/>
            <a:ext cx="6787409" cy="8603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999" b="1" baseline="0"/>
            </a:lvl1pPr>
            <a:lvl2pPr marL="456971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30949" y="5342714"/>
            <a:ext cx="5544105" cy="184666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>
            <a:lvl1pPr marL="0" marR="0" indent="0" algn="l" defTabSz="609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9">
                <a:latin typeface="+mn-lt"/>
              </a:defRPr>
            </a:lvl1pPr>
            <a:lvl2pPr marL="360182" indent="0">
              <a:buNone/>
              <a:defRPr/>
            </a:lvl2pPr>
            <a:lvl3pPr marL="718778" indent="0">
              <a:buNone/>
              <a:defRPr/>
            </a:lvl3pPr>
            <a:lvl4pPr marL="1077373" indent="0">
              <a:buNone/>
              <a:defRPr/>
            </a:lvl4pPr>
            <a:lvl5pPr marL="1437556" indent="0">
              <a:buNone/>
              <a:defRPr/>
            </a:lvl5pPr>
          </a:lstStyle>
          <a:p>
            <a:pPr marL="0" marR="0" lvl="0" indent="0" algn="l" defTabSz="609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99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Vorname Nachname</a:t>
            </a:r>
          </a:p>
        </p:txBody>
      </p:sp>
    </p:spTree>
    <p:extLst>
      <p:ext uri="{BB962C8B-B14F-4D97-AF65-F5344CB8AC3E}">
        <p14:creationId xmlns:p14="http://schemas.microsoft.com/office/powerpoint/2010/main" val="1705694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7335">
          <p15:clr>
            <a:srgbClr val="FBAE40"/>
          </p15:clr>
        </p15:guide>
        <p15:guide id="3" pos="304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6"/>
          <p:cNvSpPr>
            <a:spLocks noGrp="1"/>
          </p:cNvSpPr>
          <p:nvPr>
            <p:ph type="title"/>
          </p:nvPr>
        </p:nvSpPr>
        <p:spPr>
          <a:xfrm>
            <a:off x="585659" y="1273054"/>
            <a:ext cx="11049000" cy="615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de-CH" sz="2400" b="1" baseline="0" dirty="0">
                <a:solidFill>
                  <a:srgbClr val="332E29"/>
                </a:solidFill>
                <a:latin typeface="Lucida Bright" panose="02040602050505020304" pitchFamily="18" charset="0"/>
                <a:cs typeface="Arial" pitchFamily="34" charset="0"/>
              </a:defRPr>
            </a:lvl1pPr>
          </a:lstStyle>
          <a:p>
            <a:pPr lvl="0"/>
            <a:r>
              <a:rPr lang="de-DE" noProof="0"/>
              <a:t>Mastertitelformat bearbeiten</a:t>
            </a:r>
            <a:endParaRPr lang="de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847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  <p15:guide id="2" orient="horz" pos="1366">
          <p15:clr>
            <a:srgbClr val="FBAE40"/>
          </p15:clr>
        </p15:guide>
        <p15:guide id="3" pos="584">
          <p15:clr>
            <a:srgbClr val="FBAE40"/>
          </p15:clr>
        </p15:guide>
        <p15:guide id="4" orient="horz" pos="4201">
          <p15:clr>
            <a:srgbClr val="FBAE40"/>
          </p15:clr>
        </p15:guide>
        <p15:guide id="5" orient="horz" pos="40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7E85-17B0-4D88-A5BD-72239544FD62}" type="datetime4">
              <a:rPr lang="de-CH" smtClean="0"/>
              <a:t>10. September 2020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Einführung IT - Tools &amp; Ressourcen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029" y="2213150"/>
            <a:ext cx="10335535" cy="191773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1999" b="1"/>
            </a:lvl1pPr>
            <a:lvl2pPr marL="456971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806031" y="333375"/>
            <a:ext cx="10335534" cy="183515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198" baseline="0"/>
            </a:lvl1pPr>
          </a:lstStyle>
          <a:p>
            <a:r>
              <a:rPr lang="de-DE" dirty="0"/>
              <a:t>Titel Abschnittsfolie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14136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9">
          <p15:clr>
            <a:srgbClr val="FBAE40"/>
          </p15:clr>
        </p15:guide>
        <p15:guide id="2" orient="horz" pos="136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69D404E-0498-4FCA-ABD6-08BA61ECB210}" type="datetime4">
              <a:rPr lang="de-CH" smtClean="0"/>
              <a:t>10. September 2020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Einführung IT - Tools &amp; Ressourcen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21"/>
          </p:nvPr>
        </p:nvSpPr>
        <p:spPr>
          <a:xfrm>
            <a:off x="806031" y="1449389"/>
            <a:ext cx="11048009" cy="475138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029" y="334040"/>
            <a:ext cx="11048010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999" b="1"/>
            </a:lvl1pPr>
            <a:lvl2pPr marL="456971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764322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 oh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76CC79E-EE8F-4A19-93E2-F5E8FC3CE9ED}" type="datetime4">
              <a:rPr lang="de-CH" smtClean="0"/>
              <a:t>10. September 2020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Einführung IT - Tools &amp; Ressourcen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21"/>
          </p:nvPr>
        </p:nvSpPr>
        <p:spPr>
          <a:xfrm>
            <a:off x="806031" y="1449389"/>
            <a:ext cx="11048009" cy="475138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481431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B5CE69D-80CD-46AD-9A3D-F9C82FE6EE45}" type="datetime4">
              <a:rPr lang="de-CH" smtClean="0"/>
              <a:t>10. September 2020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Einführung IT - Tools &amp; Ressourcen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628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ED57-340A-483D-BF0B-7CA712214330}" type="datetime4">
              <a:rPr lang="de-CH" smtClean="0"/>
              <a:t>10. September 2020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Einführung IT - Tools &amp; Ressourcen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94833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" y="860"/>
            <a:ext cx="12188951" cy="6856285"/>
          </a:xfrm>
          <a:prstGeom prst="rect">
            <a:avLst/>
          </a:prstGeom>
        </p:spPr>
      </p:pic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087718" y="4691791"/>
            <a:ext cx="10335935" cy="6175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aseline="0">
                <a:solidFill>
                  <a:srgbClr val="332E29"/>
                </a:solidFill>
                <a:latin typeface="Arial Narrow" panose="020B0606020202030204" pitchFamily="34" charset="0"/>
              </a:defRPr>
            </a:lvl1pPr>
            <a:lvl2pPr marL="239316" indent="-239316">
              <a:buFont typeface="+mj-lt"/>
              <a:buAutoNum type="arabicPeriod"/>
              <a:defRPr sz="1500" baseline="0">
                <a:solidFill>
                  <a:srgbClr val="332E29"/>
                </a:solidFill>
                <a:latin typeface="+mn-lt"/>
              </a:defRPr>
            </a:lvl2pPr>
            <a:lvl3pPr marL="471488" indent="-225029">
              <a:buFont typeface="+mj-lt"/>
              <a:buAutoNum type="arabicPeriod"/>
              <a:tabLst/>
              <a:defRPr sz="1350" baseline="0">
                <a:solidFill>
                  <a:srgbClr val="332E29"/>
                </a:solidFill>
                <a:latin typeface="+mn-lt"/>
              </a:defRPr>
            </a:lvl3pPr>
            <a:lvl4pPr marL="671513" indent="-200025">
              <a:buFont typeface="+mj-lt"/>
              <a:buAutoNum type="arabicPeriod"/>
              <a:defRPr sz="1200">
                <a:solidFill>
                  <a:srgbClr val="332E29"/>
                </a:solidFill>
                <a:latin typeface="+mn-lt"/>
              </a:defRPr>
            </a:lvl4pPr>
            <a:lvl5pPr marL="875110" indent="-203597">
              <a:buFont typeface="+mj-lt"/>
              <a:buAutoNum type="arabicPeriod"/>
              <a:defRPr sz="1050">
                <a:solidFill>
                  <a:srgbClr val="332E29"/>
                </a:solidFill>
                <a:latin typeface="+mn-lt"/>
              </a:defRPr>
            </a:lvl5pPr>
            <a:lvl6pPr marL="1006079" indent="-200025">
              <a:buFont typeface="Wingdings" pitchFamily="2" charset="2"/>
              <a:buChar char="§"/>
              <a:defRPr sz="900" baseline="0">
                <a:solidFill>
                  <a:srgbClr val="332E29"/>
                </a:solidFill>
              </a:defRPr>
            </a:lvl6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087719" y="3172100"/>
            <a:ext cx="10335933" cy="1211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>
                <a:latin typeface="Lucida Bright" panose="02040602050505020304" pitchFamily="18" charset="0"/>
              </a:defRPr>
            </a:lvl1pPr>
          </a:lstStyle>
          <a:p>
            <a:pPr lvl="0"/>
            <a:r>
              <a:rPr lang="de-CH" dirty="0"/>
              <a:t>Titel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418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73">
          <p15:clr>
            <a:srgbClr val="FBAE40"/>
          </p15:clr>
        </p15:guide>
        <p15:guide id="2" orient="horz" pos="3181">
          <p15:clr>
            <a:srgbClr val="FBAE40"/>
          </p15:clr>
        </p15:guide>
        <p15:guide id="3" pos="1008">
          <p15:clr>
            <a:srgbClr val="FBAE40"/>
          </p15:clr>
        </p15:guide>
        <p15:guide id="4" pos="95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6"/>
          <p:cNvSpPr>
            <a:spLocks noGrp="1"/>
          </p:cNvSpPr>
          <p:nvPr>
            <p:ph type="title"/>
          </p:nvPr>
        </p:nvSpPr>
        <p:spPr>
          <a:xfrm>
            <a:off x="585697" y="1273057"/>
            <a:ext cx="11049000" cy="61539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 baseline="0">
                <a:solidFill>
                  <a:srgbClr val="332E29"/>
                </a:solidFill>
                <a:latin typeface="Lucida Bright" panose="02040602050505020304" pitchFamily="18" charset="0"/>
                <a:cs typeface="Arial" pitchFamily="34" charset="0"/>
              </a:defRPr>
            </a:lvl1pPr>
          </a:lstStyle>
          <a:p>
            <a:r>
              <a:rPr lang="de-DE" noProof="0"/>
              <a:t>Mastertitelformat bearbeiten</a:t>
            </a:r>
            <a:endParaRPr lang="de-CH" noProof="0" dirty="0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85697" y="1928251"/>
            <a:ext cx="11049000" cy="44964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Wingdings" pitchFamily="2" charset="2"/>
              <a:buNone/>
              <a:defRPr sz="2400" baseline="0">
                <a:solidFill>
                  <a:srgbClr val="332E29"/>
                </a:solidFill>
                <a:latin typeface="+mn-lt"/>
              </a:defRPr>
            </a:lvl1pPr>
            <a:lvl2pPr marL="200025" indent="-200025">
              <a:buFont typeface="Wingdings" pitchFamily="2" charset="2"/>
              <a:buChar char="§"/>
              <a:defRPr sz="2400" baseline="0">
                <a:solidFill>
                  <a:srgbClr val="332E29"/>
                </a:solidFill>
                <a:latin typeface="+mn-lt"/>
              </a:defRPr>
            </a:lvl2pPr>
            <a:lvl3pPr marL="406004" indent="-205979">
              <a:buFont typeface="Wingdings" pitchFamily="2" charset="2"/>
              <a:buChar char="§"/>
              <a:defRPr sz="2000" baseline="0">
                <a:solidFill>
                  <a:srgbClr val="332E29"/>
                </a:solidFill>
                <a:latin typeface="+mn-lt"/>
              </a:defRPr>
            </a:lvl3pPr>
            <a:lvl4pPr marL="606029" indent="-200025">
              <a:buFont typeface="Wingdings" pitchFamily="2" charset="2"/>
              <a:buChar char="§"/>
              <a:defRPr sz="1800">
                <a:solidFill>
                  <a:srgbClr val="332E29"/>
                </a:solidFill>
                <a:latin typeface="+mn-lt"/>
              </a:defRPr>
            </a:lvl4pPr>
            <a:lvl5pPr marL="806054" indent="-200025">
              <a:buFont typeface="Wingdings" pitchFamily="2" charset="2"/>
              <a:buChar char="§"/>
              <a:defRPr sz="1350">
                <a:solidFill>
                  <a:srgbClr val="332E29"/>
                </a:solidFill>
                <a:latin typeface="+mn-lt"/>
              </a:defRPr>
            </a:lvl5pPr>
            <a:lvl6pPr marL="1006079" indent="-200025">
              <a:buFont typeface="Wingdings" pitchFamily="2" charset="2"/>
              <a:buChar char="§"/>
              <a:defRPr sz="900" baseline="0">
                <a:solidFill>
                  <a:srgbClr val="332E29"/>
                </a:solidFill>
              </a:defRPr>
            </a:lvl6pPr>
          </a:lstStyle>
          <a:p>
            <a:pPr lvl="0"/>
            <a:r>
              <a:rPr lang="de-CH" noProof="0" dirty="0"/>
              <a:t>Mustertext – Fliesstext ohne Einrückung auf Folgezeile (Listenebene 1), die Listebenen 2 bis 4 sind mit hierarchisch eingerückten Spiegelpunkten versehen, wobei die Schriftgrösse zur nachfolgenden Stufe jeweils um 2 Punkte abnimmt. Die quadratischen Spiegelpunkte sind unter dem Menüpunkt „Aufzählungszeichen“ anzuwählen.</a:t>
            </a:r>
          </a:p>
          <a:p>
            <a:pPr lvl="1"/>
            <a:r>
              <a:rPr lang="de-CH" noProof="0" dirty="0"/>
              <a:t>Musteraufzählung erste Ebene (Listenebene 2)</a:t>
            </a:r>
          </a:p>
          <a:p>
            <a:pPr lvl="2"/>
            <a:r>
              <a:rPr lang="de-CH" noProof="0" dirty="0"/>
              <a:t>Zweite Ebene (Listenebene 3)</a:t>
            </a:r>
          </a:p>
          <a:p>
            <a:pPr lvl="3"/>
            <a:r>
              <a:rPr lang="de-CH" noProof="0" dirty="0"/>
              <a:t>Dritte Ebene (Listenebene 4)</a:t>
            </a:r>
          </a:p>
          <a:p>
            <a:pPr lvl="4"/>
            <a:r>
              <a:rPr lang="de-CH" noProof="0" dirty="0"/>
              <a:t>Vierte Ebene (Listenebene 5)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185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  <p15:guide id="2" orient="horz" pos="1366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584">
          <p15:clr>
            <a:srgbClr val="FBAE40"/>
          </p15:clr>
        </p15:guide>
        <p15:guide id="5" orient="horz" pos="404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087718" y="4691791"/>
            <a:ext cx="10335935" cy="6175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332E29"/>
                </a:solidFill>
                <a:latin typeface="Arial Narrow" panose="020B0606020202030204" pitchFamily="34" charset="0"/>
              </a:defRPr>
            </a:lvl1pPr>
            <a:lvl2pPr marL="239316" indent="-239316">
              <a:buFont typeface="+mj-lt"/>
              <a:buAutoNum type="arabicPeriod"/>
              <a:defRPr sz="1500" baseline="0">
                <a:solidFill>
                  <a:srgbClr val="332E29"/>
                </a:solidFill>
                <a:latin typeface="+mn-lt"/>
              </a:defRPr>
            </a:lvl2pPr>
            <a:lvl3pPr marL="471488" indent="-225029">
              <a:buFont typeface="+mj-lt"/>
              <a:buAutoNum type="arabicPeriod"/>
              <a:tabLst/>
              <a:defRPr sz="1350" baseline="0">
                <a:solidFill>
                  <a:srgbClr val="332E29"/>
                </a:solidFill>
                <a:latin typeface="+mn-lt"/>
              </a:defRPr>
            </a:lvl3pPr>
            <a:lvl4pPr marL="671513" indent="-200025">
              <a:buFont typeface="+mj-lt"/>
              <a:buAutoNum type="arabicPeriod"/>
              <a:defRPr sz="1200">
                <a:solidFill>
                  <a:srgbClr val="332E29"/>
                </a:solidFill>
                <a:latin typeface="+mn-lt"/>
              </a:defRPr>
            </a:lvl4pPr>
            <a:lvl5pPr marL="875110" indent="-203597">
              <a:buFont typeface="+mj-lt"/>
              <a:buAutoNum type="arabicPeriod"/>
              <a:defRPr sz="1050">
                <a:solidFill>
                  <a:srgbClr val="332E29"/>
                </a:solidFill>
                <a:latin typeface="+mn-lt"/>
              </a:defRPr>
            </a:lvl5pPr>
            <a:lvl6pPr marL="1006079" indent="-200025">
              <a:buFont typeface="Wingdings" pitchFamily="2" charset="2"/>
              <a:buChar char="§"/>
              <a:defRPr sz="900" baseline="0">
                <a:solidFill>
                  <a:srgbClr val="332E29"/>
                </a:solidFill>
              </a:defRPr>
            </a:lvl6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087719" y="3172100"/>
            <a:ext cx="10335933" cy="1211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Lucida Bright" panose="02040602050505020304" pitchFamily="18" charset="0"/>
              </a:defRPr>
            </a:lvl1pPr>
          </a:lstStyle>
          <a:p>
            <a:pPr lvl="0"/>
            <a:r>
              <a:rPr lang="de-CH" dirty="0"/>
              <a:t>Zwischentitel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127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273">
          <p15:clr>
            <a:srgbClr val="FBAE40"/>
          </p15:clr>
        </p15:guide>
        <p15:guide id="2" orient="horz" pos="3181">
          <p15:clr>
            <a:srgbClr val="FBAE40"/>
          </p15:clr>
        </p15:guide>
        <p15:guide id="3" pos="1008">
          <p15:clr>
            <a:srgbClr val="FBAE40"/>
          </p15:clr>
        </p15:guide>
        <p15:guide id="4" pos="95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platzhalter 1"/>
          <p:cNvSpPr>
            <a:spLocks noGrp="1"/>
          </p:cNvSpPr>
          <p:nvPr>
            <p:ph type="title"/>
          </p:nvPr>
        </p:nvSpPr>
        <p:spPr>
          <a:xfrm>
            <a:off x="806031" y="692151"/>
            <a:ext cx="11048009" cy="68421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de-DE" dirty="0"/>
              <a:t>Titel Inhaltsfolie einzeilig</a:t>
            </a:r>
            <a:endParaRPr lang="de-CH" dirty="0"/>
          </a:p>
        </p:txBody>
      </p: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DCCF8EB6-970F-4B91-8E46-5B6411EAA2E4}"/>
              </a:ext>
            </a:extLst>
          </p:cNvPr>
          <p:cNvCxnSpPr>
            <a:cxnSpLocks/>
          </p:cNvCxnSpPr>
          <p:nvPr/>
        </p:nvCxnSpPr>
        <p:spPr>
          <a:xfrm>
            <a:off x="802540" y="6454846"/>
            <a:ext cx="5872" cy="40315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Datumsplatzhalter 2">
            <a:extLst>
              <a:ext uri="{FF2B5EF4-FFF2-40B4-BE49-F238E27FC236}">
                <a16:creationId xmlns:a16="http://schemas.microsoft.com/office/drawing/2014/main" id="{DD859570-9479-4CD6-9E5E-B8BCB591E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91083" y="6453187"/>
            <a:ext cx="3374892" cy="17938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99"/>
            </a:lvl1pPr>
          </a:lstStyle>
          <a:p>
            <a:fld id="{22B2D862-C9D8-41D4-81AF-50D2C787B3FC}" type="datetime4">
              <a:rPr lang="de-CH" smtClean="0"/>
              <a:t>10. September 2020</a:t>
            </a:fld>
            <a:endParaRPr lang="de-CH" dirty="0"/>
          </a:p>
        </p:txBody>
      </p:sp>
      <p:sp>
        <p:nvSpPr>
          <p:cNvPr id="52" name="Fußzeilenplatzhalter 3">
            <a:extLst>
              <a:ext uri="{FF2B5EF4-FFF2-40B4-BE49-F238E27FC236}">
                <a16:creationId xmlns:a16="http://schemas.microsoft.com/office/drawing/2014/main" id="{2A1BCD4E-392B-40D0-9259-9419E7635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6031" y="6454846"/>
            <a:ext cx="5361371" cy="332663"/>
          </a:xfrm>
          <a:prstGeom prst="rect">
            <a:avLst/>
          </a:prstGeom>
        </p:spPr>
        <p:txBody>
          <a:bodyPr lIns="108000" tIns="0" rIns="0" bIns="0"/>
          <a:lstStyle>
            <a:lvl1pPr algn="l">
              <a:defRPr sz="1199"/>
            </a:lvl1pPr>
          </a:lstStyle>
          <a:p>
            <a:r>
              <a:rPr lang="de-CH"/>
              <a:t>Einführung IT - Tools &amp; Ressourcen</a:t>
            </a:r>
            <a:endParaRPr lang="de-CH" dirty="0"/>
          </a:p>
        </p:txBody>
      </p:sp>
      <p:sp>
        <p:nvSpPr>
          <p:cNvPr id="53" name="Foliennummernplatzhalter 4">
            <a:extLst>
              <a:ext uri="{FF2B5EF4-FFF2-40B4-BE49-F238E27FC236}">
                <a16:creationId xmlns:a16="http://schemas.microsoft.com/office/drawing/2014/main" id="{F6E723C3-915C-402C-9570-E97A66A84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8856" y="6453188"/>
            <a:ext cx="537174" cy="179387"/>
          </a:xfrm>
          <a:prstGeom prst="rect">
            <a:avLst/>
          </a:prstGeom>
        </p:spPr>
        <p:txBody>
          <a:bodyPr lIns="0" tIns="0" rIns="108000" bIns="0"/>
          <a:lstStyle>
            <a:lvl1pPr algn="r">
              <a:defRPr sz="1199">
                <a:solidFill>
                  <a:schemeClr val="tx1"/>
                </a:solidFill>
              </a:defRPr>
            </a:lvl1pPr>
          </a:lstStyle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8E42ADF-F5B2-43B8-AB96-1EFC272BC70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868" y="6244316"/>
            <a:ext cx="1339527" cy="629524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802540" y="1449389"/>
            <a:ext cx="11051498" cy="4751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190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2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6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7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/>
  <p:txStyles>
    <p:titleStyle>
      <a:lvl1pPr algn="l" defTabSz="609463" rtl="0" eaLnBrk="1" latinLnBrk="0" hangingPunct="1">
        <a:lnSpc>
          <a:spcPct val="120000"/>
        </a:lnSpc>
        <a:spcBef>
          <a:spcPct val="0"/>
        </a:spcBef>
        <a:buNone/>
        <a:defRPr sz="3198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1874" indent="-251874" algn="l" defTabSz="609463" rtl="0" eaLnBrk="1" latinLnBrk="0" hangingPunct="1">
        <a:spcBef>
          <a:spcPts val="1799"/>
        </a:spcBef>
        <a:buClr>
          <a:schemeClr val="tx2"/>
        </a:buClr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503748" indent="-251874" algn="l" defTabSz="609463" rtl="0" eaLnBrk="1" latinLnBrk="0" hangingPunct="1">
        <a:spcBef>
          <a:spcPts val="1199"/>
        </a:spcBef>
        <a:buClr>
          <a:schemeClr val="tx1"/>
        </a:buClr>
        <a:buSzPct val="80000"/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755622" indent="-251874" algn="l" defTabSz="609463" rtl="0" eaLnBrk="1" latinLnBrk="0" hangingPunct="1">
        <a:spcBef>
          <a:spcPts val="999"/>
        </a:spcBef>
        <a:buSzPct val="90000"/>
        <a:buFont typeface="Symbol" panose="05050102010706020507" pitchFamily="18" charset="2"/>
        <a:buChar char="-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007496" indent="-251874" algn="l" defTabSz="609463" rtl="0" eaLnBrk="1" latinLnBrk="0" hangingPunct="1">
        <a:spcBef>
          <a:spcPts val="600"/>
        </a:spcBef>
        <a:buFont typeface="Symbol" panose="05050102010706020507" pitchFamily="18" charset="2"/>
        <a:buChar char="-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259370" marR="0" indent="-251874" algn="l" defTabSz="609463" rtl="0" eaLnBrk="1" fontAlgn="auto" latinLnBrk="0" hangingPunct="1">
        <a:lnSpc>
          <a:spcPct val="120000"/>
        </a:lnSpc>
        <a:spcBef>
          <a:spcPts val="600"/>
        </a:spcBef>
        <a:spcAft>
          <a:spcPts val="0"/>
        </a:spcAft>
        <a:buClrTx/>
        <a:buSzTx/>
        <a:buFont typeface="Symbol" panose="05050102010706020507" pitchFamily="18" charset="2"/>
        <a:buChar char="-"/>
        <a:tabLst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1511244" indent="-251874" algn="l" defTabSz="610882" rtl="0" eaLnBrk="1" latinLnBrk="0" hangingPunct="1">
        <a:lnSpc>
          <a:spcPct val="120000"/>
        </a:lnSpc>
        <a:spcBef>
          <a:spcPts val="600"/>
        </a:spcBef>
        <a:buFont typeface="Symbol" panose="05050102010706020507" pitchFamily="18" charset="2"/>
        <a:buChar char="-"/>
        <a:defRPr sz="1799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63118" indent="-251874" algn="l" defTabSz="609463" rtl="0" eaLnBrk="1" latinLnBrk="0" hangingPunct="1">
        <a:lnSpc>
          <a:spcPct val="120000"/>
        </a:lnSpc>
        <a:spcBef>
          <a:spcPts val="600"/>
        </a:spcBef>
        <a:buFont typeface="Symbol" panose="05050102010706020507" pitchFamily="18" charset="2"/>
        <a:buChar char="-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0" indent="-304732" algn="l" defTabSz="609463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3" indent="-304732" algn="l" defTabSz="609463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5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239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2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508">
          <p15:clr>
            <a:srgbClr val="547EBF"/>
          </p15:clr>
        </p15:guide>
        <p15:guide id="7" pos="7471">
          <p15:clr>
            <a:srgbClr val="547EBF"/>
          </p15:clr>
        </p15:guide>
        <p15:guide id="8" orient="horz" pos="210">
          <p15:clr>
            <a:srgbClr val="547EBF"/>
          </p15:clr>
        </p15:guide>
        <p15:guide id="9" orient="horz" pos="4065">
          <p15:clr>
            <a:srgbClr val="C35EA4"/>
          </p15:clr>
        </p15:guide>
        <p15:guide id="10" orient="horz" pos="4156">
          <p15:clr>
            <a:srgbClr val="547EBF"/>
          </p15:clr>
        </p15:guide>
        <p15:guide id="12" orient="horz" pos="391">
          <p15:clr>
            <a:srgbClr val="C35EA4"/>
          </p15:clr>
        </p15:guide>
        <p15:guide id="13" orient="horz" pos="913">
          <p15:clr>
            <a:srgbClr val="C35EA4"/>
          </p15:clr>
        </p15:guide>
        <p15:guide id="14" orient="horz" pos="3906">
          <p15:clr>
            <a:srgbClr val="C35EA4"/>
          </p15:clr>
        </p15:guide>
        <p15:guide id="15" pos="3987">
          <p15:clr>
            <a:srgbClr val="9FCC3B"/>
          </p15:clr>
        </p15:guide>
        <p15:guide id="16" pos="4091">
          <p15:clr>
            <a:srgbClr val="C35EA4"/>
          </p15:clr>
        </p15:guide>
        <p15:guide id="17" pos="3887">
          <p15:clr>
            <a:srgbClr val="C35EA4"/>
          </p15:clr>
        </p15:guide>
        <p15:guide id="18" orient="horz" pos="867">
          <p15:clr>
            <a:srgbClr val="C35EA4"/>
          </p15:clr>
        </p15:guide>
        <p15:guide id="19" orient="horz" pos="436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meister.com/161547057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mindmeister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11" Type="http://schemas.openxmlformats.org/officeDocument/2006/relationships/hyperlink" Target="https://excelcontabilidadytic.com/cursos-excel-linkedin-learning-gratis-primer-mes/" TargetMode="External"/><Relationship Id="rId5" Type="http://schemas.openxmlformats.org/officeDocument/2006/relationships/image" Target="../media/image17.png"/><Relationship Id="rId10" Type="http://schemas.openxmlformats.org/officeDocument/2006/relationships/image" Target="../media/image22.jp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5" Type="http://schemas.openxmlformats.org/officeDocument/2006/relationships/slide" Target="slide6.xml"/><Relationship Id="rId4" Type="http://schemas.openxmlformats.org/officeDocument/2006/relationships/hyperlink" Target="https://excelcontabilidadytic.com/cursos-excel-linkedin-learning-gratis-primer-me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5107115-BD7F-43F1-84E2-7A8F564F8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Einführung IT</a:t>
            </a:r>
            <a:endParaRPr lang="es-EC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BE45942-C928-4539-9E88-C2951189C1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de-CH" dirty="0"/>
              <a:t>Tools &amp; Ressourcen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F8383A-72B4-4F78-98F5-D672BB281E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EC" dirty="0"/>
              <a:t>Hansruedi Tremp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FD7B2F3-2DEA-4738-AE80-2FF995D05D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C" dirty="0" err="1"/>
              <a:t>Departement</a:t>
            </a:r>
            <a:r>
              <a:rPr lang="es-EC" dirty="0"/>
              <a:t> Wirtschaft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4B915B2-3320-4311-BF4C-CF3305712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85B7-9960-4D8C-9321-058A79B29525}" type="datetime4">
              <a:rPr lang="de-CH" smtClean="0"/>
              <a:t>10. September 2020</a:t>
            </a:fld>
            <a:endParaRPr lang="de-CH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A417229-CCB1-424A-BA13-320FC0E53A65}"/>
              </a:ext>
            </a:extLst>
          </p:cNvPr>
          <p:cNvSpPr txBox="1"/>
          <p:nvPr/>
        </p:nvSpPr>
        <p:spPr>
          <a:xfrm rot="21301099">
            <a:off x="1034591" y="894806"/>
            <a:ext cx="4752527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b="0"/>
              <a:t>PowerPoint-Foliensatz steht im Informationskurs zur Verfügung!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1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8" tmFilter="0, 0; 0.125,0.2665; 0.25,0.4; 0.375,0.465; 0.5,0.5;  0.625,0.535; 0.75,0.6; 0.875,0.7335; 1,1">
                                          <p:stCondLst>
                                            <p:cond delay="4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" tmFilter="0, 0; 0.125,0.2665; 0.25,0.4; 0.375,0.465; 0.5,0.5;  0.625,0.535; 0.75,0.6; 0.875,0.7335; 1,1">
                                          <p:stCondLst>
                                            <p:cond delay="8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" tmFilter="0, 0; 0.125,0.2665; 0.25,0.4; 0.375,0.465; 0.5,0.5;  0.625,0.535; 0.75,0.6; 0.875,0.7335; 1,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" decel="50000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">
                                          <p:stCondLst>
                                            <p:cond delay="80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" decel="50000">
                                          <p:stCondLst>
                                            <p:cond delay="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" decel="50000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" decel="50000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uiExpand="1" build="p"/>
      <p:bldP spid="4" grpId="0" uiExpand="1" build="p"/>
      <p:bldP spid="6" grpId="0" uiExpand="1" build="p"/>
      <p:bldP spid="7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EEA7D9F3-8EF7-4038-8778-CFB754AC45F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2" name="LUPE 1">
            <a:extLst>
              <a:ext uri="{FF2B5EF4-FFF2-40B4-BE49-F238E27FC236}">
                <a16:creationId xmlns:a16="http://schemas.microsoft.com/office/drawing/2014/main" id="{ED06C1D5-ACE2-4CD7-A3B8-881F88DB3EA2}"/>
              </a:ext>
            </a:extLst>
          </p:cNvPr>
          <p:cNvGrpSpPr/>
          <p:nvPr/>
        </p:nvGrpSpPr>
        <p:grpSpPr>
          <a:xfrm>
            <a:off x="911424" y="-531440"/>
            <a:ext cx="5506823" cy="3744416"/>
            <a:chOff x="5250250" y="1669030"/>
            <a:chExt cx="4514340" cy="3166098"/>
          </a:xfrm>
        </p:grpSpPr>
        <p:grpSp>
          <p:nvGrpSpPr>
            <p:cNvPr id="3" name="Stil">
              <a:extLst>
                <a:ext uri="{FF2B5EF4-FFF2-40B4-BE49-F238E27FC236}">
                  <a16:creationId xmlns:a16="http://schemas.microsoft.com/office/drawing/2014/main" id="{A669D745-5BD9-4845-B732-F1F02E88EEB6}"/>
                </a:ext>
              </a:extLst>
            </p:cNvPr>
            <p:cNvGrpSpPr/>
            <p:nvPr/>
          </p:nvGrpSpPr>
          <p:grpSpPr>
            <a:xfrm>
              <a:off x="7251041" y="3430791"/>
              <a:ext cx="2513549" cy="1404337"/>
              <a:chOff x="6944625" y="3273425"/>
              <a:chExt cx="2513549" cy="1404337"/>
            </a:xfrm>
          </p:grpSpPr>
          <p:sp>
            <p:nvSpPr>
              <p:cNvPr id="10" name="Abgerundetes Rechteck - Verbindung">
                <a:extLst>
                  <a:ext uri="{FF2B5EF4-FFF2-40B4-BE49-F238E27FC236}">
                    <a16:creationId xmlns:a16="http://schemas.microsoft.com/office/drawing/2014/main" id="{6F5A19C8-C43C-4080-A4D0-34BD4524F869}"/>
                  </a:ext>
                </a:extLst>
              </p:cNvPr>
              <p:cNvSpPr/>
              <p:nvPr/>
            </p:nvSpPr>
            <p:spPr bwMode="auto">
              <a:xfrm rot="18635219" flipH="1">
                <a:off x="7076523" y="3474925"/>
                <a:ext cx="241300" cy="187200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tx1">
                      <a:lumMod val="65000"/>
                      <a:lumOff val="35000"/>
                    </a:schemeClr>
                  </a:gs>
                  <a:gs pos="95000">
                    <a:schemeClr val="tx1">
                      <a:lumMod val="95000"/>
                      <a:lumOff val="5000"/>
                    </a:schemeClr>
                  </a:gs>
                  <a:gs pos="82001">
                    <a:schemeClr val="tx1">
                      <a:lumMod val="85000"/>
                      <a:lumOff val="15000"/>
                    </a:schemeClr>
                  </a:gs>
                  <a:gs pos="100000">
                    <a:srgbClr val="EAEAEA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e-DE"/>
                </a:defPPr>
                <a:lvl1pPr marL="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a-DK"/>
              </a:p>
            </p:txBody>
          </p:sp>
          <p:sp>
            <p:nvSpPr>
              <p:cNvPr id="11" name="Abgerundetes Rechteck - klein">
                <a:extLst>
                  <a:ext uri="{FF2B5EF4-FFF2-40B4-BE49-F238E27FC236}">
                    <a16:creationId xmlns:a16="http://schemas.microsoft.com/office/drawing/2014/main" id="{6CD1A272-7A05-4F11-94DA-22CF986348FA}"/>
                  </a:ext>
                </a:extLst>
              </p:cNvPr>
              <p:cNvSpPr/>
              <p:nvPr/>
            </p:nvSpPr>
            <p:spPr bwMode="auto">
              <a:xfrm rot="18635219" flipH="1">
                <a:off x="6879431" y="3448844"/>
                <a:ext cx="504825" cy="153988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bg2">
                      <a:lumMod val="25000"/>
                    </a:schemeClr>
                  </a:gs>
                  <a:gs pos="95000">
                    <a:schemeClr val="bg2">
                      <a:lumMod val="25000"/>
                    </a:schemeClr>
                  </a:gs>
                  <a:gs pos="82001">
                    <a:schemeClr val="bg2">
                      <a:lumMod val="50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e-DE"/>
                </a:defPPr>
                <a:lvl1pPr marL="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a-DK"/>
              </a:p>
            </p:txBody>
          </p:sp>
          <p:sp>
            <p:nvSpPr>
              <p:cNvPr id="12" name="Abgerundetes Rechteck">
                <a:extLst>
                  <a:ext uri="{FF2B5EF4-FFF2-40B4-BE49-F238E27FC236}">
                    <a16:creationId xmlns:a16="http://schemas.microsoft.com/office/drawing/2014/main" id="{576E02E1-00A1-4542-943B-FD2F094676D6}"/>
                  </a:ext>
                </a:extLst>
              </p:cNvPr>
              <p:cNvSpPr/>
              <p:nvPr/>
            </p:nvSpPr>
            <p:spPr bwMode="auto">
              <a:xfrm rot="18635219" flipH="1">
                <a:off x="7948987" y="3168575"/>
                <a:ext cx="504825" cy="2513549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bg2">
                      <a:lumMod val="25000"/>
                    </a:schemeClr>
                  </a:gs>
                  <a:gs pos="95000">
                    <a:schemeClr val="bg2">
                      <a:lumMod val="25000"/>
                    </a:schemeClr>
                  </a:gs>
                  <a:gs pos="82001">
                    <a:schemeClr val="bg2">
                      <a:lumMod val="50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e-DE"/>
                </a:defPPr>
                <a:lvl1pPr marL="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a-DK"/>
              </a:p>
            </p:txBody>
          </p:sp>
        </p:grpSp>
        <p:grpSp>
          <p:nvGrpSpPr>
            <p:cNvPr id="4" name="Lupenkopf">
              <a:extLst>
                <a:ext uri="{FF2B5EF4-FFF2-40B4-BE49-F238E27FC236}">
                  <a16:creationId xmlns:a16="http://schemas.microsoft.com/office/drawing/2014/main" id="{0BDEDA91-FCA1-478A-8DA1-A958A42A0A46}"/>
                </a:ext>
              </a:extLst>
            </p:cNvPr>
            <p:cNvGrpSpPr/>
            <p:nvPr/>
          </p:nvGrpSpPr>
          <p:grpSpPr>
            <a:xfrm>
              <a:off x="5250250" y="1669030"/>
              <a:ext cx="2434153" cy="2440632"/>
              <a:chOff x="5572774" y="1992408"/>
              <a:chExt cx="1789112" cy="1793875"/>
            </a:xfrm>
          </p:grpSpPr>
          <p:sp useBgFill="1">
            <p:nvSpPr>
              <p:cNvPr id="5" name="Innenfläche Lupe">
                <a:extLst>
                  <a:ext uri="{FF2B5EF4-FFF2-40B4-BE49-F238E27FC236}">
                    <a16:creationId xmlns:a16="http://schemas.microsoft.com/office/drawing/2014/main" id="{705BE9D1-CCAF-4E34-A92C-514D74FD944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7425886" flipH="1">
                <a:off x="5695574" y="2084904"/>
                <a:ext cx="1566146" cy="1597283"/>
              </a:xfrm>
              <a:custGeom>
                <a:avLst/>
                <a:gdLst/>
                <a:ahLst/>
                <a:cxnLst>
                  <a:cxn ang="0">
                    <a:pos x="224" y="38"/>
                  </a:cxn>
                  <a:cxn ang="0">
                    <a:pos x="156" y="78"/>
                  </a:cxn>
                  <a:cxn ang="0">
                    <a:pos x="100" y="130"/>
                  </a:cxn>
                  <a:cxn ang="0">
                    <a:pos x="56" y="192"/>
                  </a:cxn>
                  <a:cxn ang="0">
                    <a:pos x="24" y="260"/>
                  </a:cxn>
                  <a:cxn ang="0">
                    <a:pos x="4" y="334"/>
                  </a:cxn>
                  <a:cxn ang="0">
                    <a:pos x="0" y="408"/>
                  </a:cxn>
                  <a:cxn ang="0">
                    <a:pos x="10" y="484"/>
                  </a:cxn>
                  <a:cxn ang="0">
                    <a:pos x="34" y="558"/>
                  </a:cxn>
                  <a:cxn ang="0">
                    <a:pos x="54" y="594"/>
                  </a:cxn>
                  <a:cxn ang="0">
                    <a:pos x="98" y="656"/>
                  </a:cxn>
                  <a:cxn ang="0">
                    <a:pos x="154" y="706"/>
                  </a:cxn>
                  <a:cxn ang="0">
                    <a:pos x="218" y="744"/>
                  </a:cxn>
                  <a:cxn ang="0">
                    <a:pos x="284" y="768"/>
                  </a:cxn>
                  <a:cxn ang="0">
                    <a:pos x="356" y="780"/>
                  </a:cxn>
                  <a:cxn ang="0">
                    <a:pos x="430" y="776"/>
                  </a:cxn>
                  <a:cxn ang="0">
                    <a:pos x="504" y="758"/>
                  </a:cxn>
                  <a:cxn ang="0">
                    <a:pos x="542" y="742"/>
                  </a:cxn>
                  <a:cxn ang="0">
                    <a:pos x="608" y="702"/>
                  </a:cxn>
                  <a:cxn ang="0">
                    <a:pos x="664" y="648"/>
                  </a:cxn>
                  <a:cxn ang="0">
                    <a:pos x="710" y="588"/>
                  </a:cxn>
                  <a:cxn ang="0">
                    <a:pos x="740" y="520"/>
                  </a:cxn>
                  <a:cxn ang="0">
                    <a:pos x="760" y="450"/>
                  </a:cxn>
                  <a:cxn ang="0">
                    <a:pos x="764" y="374"/>
                  </a:cxn>
                  <a:cxn ang="0">
                    <a:pos x="758" y="296"/>
                  </a:cxn>
                  <a:cxn ang="0">
                    <a:pos x="730" y="220"/>
                  </a:cxn>
                  <a:cxn ang="0">
                    <a:pos x="714" y="186"/>
                  </a:cxn>
                  <a:cxn ang="0">
                    <a:pos x="670" y="124"/>
                  </a:cxn>
                  <a:cxn ang="0">
                    <a:pos x="614" y="74"/>
                  </a:cxn>
                  <a:cxn ang="0">
                    <a:pos x="550" y="36"/>
                  </a:cxn>
                  <a:cxn ang="0">
                    <a:pos x="482" y="12"/>
                  </a:cxn>
                  <a:cxn ang="0">
                    <a:pos x="410" y="0"/>
                  </a:cxn>
                  <a:cxn ang="0">
                    <a:pos x="336" y="2"/>
                  </a:cxn>
                  <a:cxn ang="0">
                    <a:pos x="260" y="22"/>
                  </a:cxn>
                  <a:cxn ang="0">
                    <a:pos x="224" y="38"/>
                  </a:cxn>
                </a:cxnLst>
                <a:rect l="0" t="0" r="r" b="b"/>
                <a:pathLst>
                  <a:path w="764" h="780">
                    <a:moveTo>
                      <a:pt x="224" y="38"/>
                    </a:moveTo>
                    <a:lnTo>
                      <a:pt x="224" y="38"/>
                    </a:lnTo>
                    <a:lnTo>
                      <a:pt x="188" y="54"/>
                    </a:lnTo>
                    <a:lnTo>
                      <a:pt x="156" y="78"/>
                    </a:lnTo>
                    <a:lnTo>
                      <a:pt x="128" y="104"/>
                    </a:lnTo>
                    <a:lnTo>
                      <a:pt x="100" y="130"/>
                    </a:lnTo>
                    <a:lnTo>
                      <a:pt x="78" y="160"/>
                    </a:lnTo>
                    <a:lnTo>
                      <a:pt x="56" y="192"/>
                    </a:lnTo>
                    <a:lnTo>
                      <a:pt x="38" y="224"/>
                    </a:lnTo>
                    <a:lnTo>
                      <a:pt x="24" y="260"/>
                    </a:lnTo>
                    <a:lnTo>
                      <a:pt x="14" y="294"/>
                    </a:lnTo>
                    <a:lnTo>
                      <a:pt x="4" y="334"/>
                    </a:lnTo>
                    <a:lnTo>
                      <a:pt x="0" y="370"/>
                    </a:lnTo>
                    <a:lnTo>
                      <a:pt x="0" y="408"/>
                    </a:lnTo>
                    <a:lnTo>
                      <a:pt x="2" y="446"/>
                    </a:lnTo>
                    <a:lnTo>
                      <a:pt x="10" y="484"/>
                    </a:lnTo>
                    <a:lnTo>
                      <a:pt x="20" y="520"/>
                    </a:lnTo>
                    <a:lnTo>
                      <a:pt x="34" y="558"/>
                    </a:lnTo>
                    <a:lnTo>
                      <a:pt x="34" y="558"/>
                    </a:lnTo>
                    <a:lnTo>
                      <a:pt x="54" y="594"/>
                    </a:lnTo>
                    <a:lnTo>
                      <a:pt x="74" y="626"/>
                    </a:lnTo>
                    <a:lnTo>
                      <a:pt x="98" y="656"/>
                    </a:lnTo>
                    <a:lnTo>
                      <a:pt x="124" y="682"/>
                    </a:lnTo>
                    <a:lnTo>
                      <a:pt x="154" y="706"/>
                    </a:lnTo>
                    <a:lnTo>
                      <a:pt x="184" y="726"/>
                    </a:lnTo>
                    <a:lnTo>
                      <a:pt x="218" y="744"/>
                    </a:lnTo>
                    <a:lnTo>
                      <a:pt x="250" y="758"/>
                    </a:lnTo>
                    <a:lnTo>
                      <a:pt x="284" y="768"/>
                    </a:lnTo>
                    <a:lnTo>
                      <a:pt x="320" y="776"/>
                    </a:lnTo>
                    <a:lnTo>
                      <a:pt x="356" y="780"/>
                    </a:lnTo>
                    <a:lnTo>
                      <a:pt x="394" y="780"/>
                    </a:lnTo>
                    <a:lnTo>
                      <a:pt x="430" y="776"/>
                    </a:lnTo>
                    <a:lnTo>
                      <a:pt x="468" y="768"/>
                    </a:lnTo>
                    <a:lnTo>
                      <a:pt x="504" y="758"/>
                    </a:lnTo>
                    <a:lnTo>
                      <a:pt x="542" y="742"/>
                    </a:lnTo>
                    <a:lnTo>
                      <a:pt x="542" y="742"/>
                    </a:lnTo>
                    <a:lnTo>
                      <a:pt x="576" y="724"/>
                    </a:lnTo>
                    <a:lnTo>
                      <a:pt x="608" y="702"/>
                    </a:lnTo>
                    <a:lnTo>
                      <a:pt x="638" y="678"/>
                    </a:lnTo>
                    <a:lnTo>
                      <a:pt x="664" y="648"/>
                    </a:lnTo>
                    <a:lnTo>
                      <a:pt x="688" y="620"/>
                    </a:lnTo>
                    <a:lnTo>
                      <a:pt x="710" y="588"/>
                    </a:lnTo>
                    <a:lnTo>
                      <a:pt x="728" y="556"/>
                    </a:lnTo>
                    <a:lnTo>
                      <a:pt x="740" y="520"/>
                    </a:lnTo>
                    <a:lnTo>
                      <a:pt x="752" y="486"/>
                    </a:lnTo>
                    <a:lnTo>
                      <a:pt x="760" y="450"/>
                    </a:lnTo>
                    <a:lnTo>
                      <a:pt x="764" y="410"/>
                    </a:lnTo>
                    <a:lnTo>
                      <a:pt x="764" y="374"/>
                    </a:lnTo>
                    <a:lnTo>
                      <a:pt x="762" y="334"/>
                    </a:lnTo>
                    <a:lnTo>
                      <a:pt x="758" y="296"/>
                    </a:lnTo>
                    <a:lnTo>
                      <a:pt x="746" y="260"/>
                    </a:lnTo>
                    <a:lnTo>
                      <a:pt x="730" y="220"/>
                    </a:lnTo>
                    <a:lnTo>
                      <a:pt x="730" y="220"/>
                    </a:lnTo>
                    <a:lnTo>
                      <a:pt x="714" y="186"/>
                    </a:lnTo>
                    <a:lnTo>
                      <a:pt x="694" y="154"/>
                    </a:lnTo>
                    <a:lnTo>
                      <a:pt x="670" y="124"/>
                    </a:lnTo>
                    <a:lnTo>
                      <a:pt x="642" y="98"/>
                    </a:lnTo>
                    <a:lnTo>
                      <a:pt x="614" y="74"/>
                    </a:lnTo>
                    <a:lnTo>
                      <a:pt x="582" y="54"/>
                    </a:lnTo>
                    <a:lnTo>
                      <a:pt x="550" y="36"/>
                    </a:lnTo>
                    <a:lnTo>
                      <a:pt x="518" y="22"/>
                    </a:lnTo>
                    <a:lnTo>
                      <a:pt x="482" y="12"/>
                    </a:lnTo>
                    <a:lnTo>
                      <a:pt x="448" y="4"/>
                    </a:lnTo>
                    <a:lnTo>
                      <a:pt x="410" y="0"/>
                    </a:lnTo>
                    <a:lnTo>
                      <a:pt x="374" y="0"/>
                    </a:lnTo>
                    <a:lnTo>
                      <a:pt x="336" y="2"/>
                    </a:lnTo>
                    <a:lnTo>
                      <a:pt x="296" y="10"/>
                    </a:lnTo>
                    <a:lnTo>
                      <a:pt x="260" y="22"/>
                    </a:lnTo>
                    <a:lnTo>
                      <a:pt x="224" y="38"/>
                    </a:lnTo>
                    <a:lnTo>
                      <a:pt x="224" y="38"/>
                    </a:lnTo>
                    <a:lnTo>
                      <a:pt x="224" y="38"/>
                    </a:lnTo>
                    <a:close/>
                  </a:path>
                </a:pathLst>
              </a:custGeom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marL="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</a:endParaRPr>
              </a:p>
            </p:txBody>
          </p:sp>
          <p:sp>
            <p:nvSpPr>
              <p:cNvPr id="6" name="Außenring">
                <a:extLst>
                  <a:ext uri="{FF2B5EF4-FFF2-40B4-BE49-F238E27FC236}">
                    <a16:creationId xmlns:a16="http://schemas.microsoft.com/office/drawing/2014/main" id="{D92DDE0D-ADFF-4DD5-BD30-2EEBCAA88870}"/>
                  </a:ext>
                </a:extLst>
              </p:cNvPr>
              <p:cNvSpPr/>
              <p:nvPr/>
            </p:nvSpPr>
            <p:spPr bwMode="auto">
              <a:xfrm rot="72638" flipH="1">
                <a:off x="5572774" y="1992408"/>
                <a:ext cx="1789112" cy="1793875"/>
              </a:xfrm>
              <a:prstGeom prst="donut">
                <a:avLst>
                  <a:gd name="adj" fmla="val 5293"/>
                </a:avLst>
              </a:prstGeom>
              <a:gradFill flip="none"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e-DE"/>
                </a:defPPr>
                <a:lvl1pPr marL="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" name="Mittelring">
                <a:extLst>
                  <a:ext uri="{FF2B5EF4-FFF2-40B4-BE49-F238E27FC236}">
                    <a16:creationId xmlns:a16="http://schemas.microsoft.com/office/drawing/2014/main" id="{683C2900-E8D7-4B7A-837C-AA844664A840}"/>
                  </a:ext>
                </a:extLst>
              </p:cNvPr>
              <p:cNvSpPr/>
              <p:nvPr/>
            </p:nvSpPr>
            <p:spPr bwMode="auto">
              <a:xfrm rot="72638" flipH="1">
                <a:off x="5619605" y="2041621"/>
                <a:ext cx="1695450" cy="1695450"/>
              </a:xfrm>
              <a:prstGeom prst="donut">
                <a:avLst>
                  <a:gd name="adj" fmla="val 3152"/>
                </a:avLst>
              </a:prstGeom>
              <a:gradFill>
                <a:gsLst>
                  <a:gs pos="77000">
                    <a:schemeClr val="bg1">
                      <a:lumMod val="85000"/>
                    </a:schemeClr>
                  </a:gs>
                  <a:gs pos="16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e-DE"/>
                </a:defPPr>
                <a:lvl1pPr marL="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Innenring">
                <a:extLst>
                  <a:ext uri="{FF2B5EF4-FFF2-40B4-BE49-F238E27FC236}">
                    <a16:creationId xmlns:a16="http://schemas.microsoft.com/office/drawing/2014/main" id="{F9A206C9-171F-4C2F-8E23-3A436518E78A}"/>
                  </a:ext>
                </a:extLst>
              </p:cNvPr>
              <p:cNvSpPr/>
              <p:nvPr/>
            </p:nvSpPr>
            <p:spPr bwMode="auto">
              <a:xfrm rot="72638" flipH="1">
                <a:off x="5673705" y="2096328"/>
                <a:ext cx="1587608" cy="1587609"/>
              </a:xfrm>
              <a:prstGeom prst="donut">
                <a:avLst>
                  <a:gd name="adj" fmla="val 2538"/>
                </a:avLst>
              </a:prstGeom>
              <a:gradFill flip="none"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e-DE"/>
                </a:defPPr>
                <a:lvl1pPr marL="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/>
              </a:p>
            </p:txBody>
          </p:sp>
          <p:sp>
            <p:nvSpPr>
              <p:cNvPr id="9" name="Glanzpunkt">
                <a:extLst>
                  <a:ext uri="{FF2B5EF4-FFF2-40B4-BE49-F238E27FC236}">
                    <a16:creationId xmlns:a16="http://schemas.microsoft.com/office/drawing/2014/main" id="{A353A33C-5BB9-4C5A-8EC0-D992983439B3}"/>
                  </a:ext>
                </a:extLst>
              </p:cNvPr>
              <p:cNvSpPr/>
              <p:nvPr/>
            </p:nvSpPr>
            <p:spPr bwMode="auto">
              <a:xfrm rot="325886" flipH="1">
                <a:off x="5967413" y="2216150"/>
                <a:ext cx="1057275" cy="7826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de-DE"/>
                </a:defPPr>
                <a:lvl1pPr marL="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D6CD3302-D7A1-4947-968D-C9A69CDEA30E}"/>
              </a:ext>
            </a:extLst>
          </p:cNvPr>
          <p:cNvSpPr txBox="1"/>
          <p:nvPr/>
        </p:nvSpPr>
        <p:spPr>
          <a:xfrm>
            <a:off x="464105" y="2937665"/>
            <a:ext cx="11263789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CH" dirty="0"/>
              <a:t>Wichtige Funktionen im </a:t>
            </a:r>
            <a:r>
              <a:rPr lang="de-CH" dirty="0" err="1"/>
              <a:t>Evento</a:t>
            </a:r>
            <a:r>
              <a:rPr lang="de-CH" dirty="0"/>
              <a:t> Web: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dirty="0"/>
              <a:t>Raumreservierungen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CH" b="0" dirty="0"/>
              <a:t>für Studierende: nur Stockwerke 1 und 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CH" b="0" dirty="0"/>
              <a:t>Bei Nichtgebrauch: stornieren mittels E-Mail an bestätigende Person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dirty="0"/>
              <a:t>Modul-Einschreibungen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dirty="0"/>
              <a:t>Stundenplan</a:t>
            </a:r>
          </a:p>
        </p:txBody>
      </p:sp>
      <p:sp>
        <p:nvSpPr>
          <p:cNvPr id="15" name="Datumsplatzhalter 14">
            <a:extLst>
              <a:ext uri="{FF2B5EF4-FFF2-40B4-BE49-F238E27FC236}">
                <a16:creationId xmlns:a16="http://schemas.microsoft.com/office/drawing/2014/main" id="{2AAD7975-9536-4492-A825-7D80E6E19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8C82-E83E-4C91-A308-AA3472179832}" type="datetime4">
              <a:rPr lang="de-CH" smtClean="0"/>
              <a:t>10. September 2020</a:t>
            </a:fld>
            <a:endParaRPr lang="de-CH" dirty="0"/>
          </a:p>
        </p:txBody>
      </p:sp>
      <p:sp>
        <p:nvSpPr>
          <p:cNvPr id="16" name="Fußzeilenplatzhalter 15">
            <a:extLst>
              <a:ext uri="{FF2B5EF4-FFF2-40B4-BE49-F238E27FC236}">
                <a16:creationId xmlns:a16="http://schemas.microsoft.com/office/drawing/2014/main" id="{CC4E3326-CFB0-44A3-952C-5E0C7628A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Einführung IT - Tools &amp; Ressourcen</a:t>
            </a:r>
            <a:endParaRPr lang="de-CH" dirty="0"/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9218661A-E27A-4DE4-BC62-01A8C53D0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10</a:t>
            </a:fld>
            <a:endParaRPr lang="de-CH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Folienzoom 18">
                <a:extLst>
                  <a:ext uri="{FF2B5EF4-FFF2-40B4-BE49-F238E27FC236}">
                    <a16:creationId xmlns:a16="http://schemas.microsoft.com/office/drawing/2014/main" id="{90FA5778-1DE2-4653-A675-F4AE6F64CEE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4408940"/>
                  </p:ext>
                </p:extLst>
              </p:nvPr>
            </p:nvGraphicFramePr>
            <p:xfrm>
              <a:off x="8040216" y="4497849"/>
              <a:ext cx="3048000" cy="1714500"/>
            </p:xfrm>
            <a:graphic>
              <a:graphicData uri="http://schemas.microsoft.com/office/powerpoint/2016/slidezoom">
                <pslz:sldZm>
                  <pslz:sldZmObj sldId="413" cId="4015735194">
                    <pslz:zmPr id="{972F2C18-622A-48CF-A798-17BBD0728463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Folienzoom 18">
                <a:extLst>
                  <a:ext uri="{FF2B5EF4-FFF2-40B4-BE49-F238E27FC236}">
                    <a16:creationId xmlns:a16="http://schemas.microsoft.com/office/drawing/2014/main" id="{90FA5778-1DE2-4653-A675-F4AE6F64CEE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40216" y="4497849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278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249" y="1124744"/>
            <a:ext cx="2707501" cy="338437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BE37972-309D-4C88-81E9-81F88AD40B30}"/>
              </a:ext>
            </a:extLst>
          </p:cNvPr>
          <p:cNvSpPr txBox="1"/>
          <p:nvPr/>
        </p:nvSpPr>
        <p:spPr>
          <a:xfrm>
            <a:off x="1631504" y="5301208"/>
            <a:ext cx="865923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de-CH" dirty="0"/>
              <a:t>Dieser Foliensatz ist unter </a:t>
            </a:r>
          </a:p>
          <a:p>
            <a:r>
              <a:rPr lang="de-CH" dirty="0"/>
              <a:t>Information – Allgemeine Informationen abgelegt!</a:t>
            </a:r>
            <a:endParaRPr lang="es-EC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E747826-A06D-42A3-B78F-E8C091A0A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3DAE-4990-4956-A72F-7BFB1D6CD80F}" type="datetime4">
              <a:rPr lang="de-CH" smtClean="0"/>
              <a:t>10. September 2020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608277-EDBB-4EE9-AD76-14C309A67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Einführung IT - Tools &amp; Ressourcen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B10DAD-0095-471F-A4BA-C02CD51A7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11</a:t>
            </a:fld>
            <a:endParaRPr lang="de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77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EDEB08FE-3231-4A81-A1D5-8B8CA07842E7}"/>
              </a:ext>
            </a:extLst>
          </p:cNvPr>
          <p:cNvSpPr/>
          <p:nvPr/>
        </p:nvSpPr>
        <p:spPr>
          <a:xfrm>
            <a:off x="5177762" y="2928079"/>
            <a:ext cx="4037845" cy="1439501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E-Learning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Learning</a:t>
            </a:r>
            <a:r>
              <a:rPr kumimoji="0" lang="es-EC" sz="1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Management System (LMS)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Kurs-/Klassenorientiert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A967C57E-3A52-4928-A57D-B5E7AE1D28F2}"/>
              </a:ext>
            </a:extLst>
          </p:cNvPr>
          <p:cNvSpPr/>
          <p:nvPr/>
        </p:nvSpPr>
        <p:spPr>
          <a:xfrm>
            <a:off x="5177764" y="4726667"/>
            <a:ext cx="4037845" cy="1439501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2400" kern="0" dirty="0" err="1">
                <a:solidFill>
                  <a:prstClr val="white"/>
                </a:solidFill>
                <a:latin typeface="Calibri" panose="020F0502020204030204"/>
              </a:rPr>
              <a:t>SWITCHportfolio</a:t>
            </a:r>
            <a:endParaRPr lang="es-EC" sz="2400" kern="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Personal Learning Environment (PLE)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Studierendenorientiert</a:t>
            </a:r>
            <a:endParaRPr kumimoji="0" lang="es-EC" sz="18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4D4F577F-932A-45D3-B9D1-9BDC464FB26F}"/>
              </a:ext>
            </a:extLst>
          </p:cNvPr>
          <p:cNvSpPr/>
          <p:nvPr/>
        </p:nvSpPr>
        <p:spPr>
          <a:xfrm>
            <a:off x="5177763" y="1129492"/>
            <a:ext cx="4037845" cy="1439501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Evento Web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Schuladministrationssoftware</a:t>
            </a:r>
            <a:endParaRPr kumimoji="0" lang="es-EC" sz="18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Campusorientiert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A540F2DF-D6E2-4D20-B144-20806C240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758" y="2310968"/>
            <a:ext cx="1780952" cy="485714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95D4BDDD-D884-4773-B22F-C29A13CEB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4758" y="4092005"/>
            <a:ext cx="1780952" cy="52381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F3EC2EC9-131C-4F32-B7A8-7EAF543E3A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4758" y="5931574"/>
            <a:ext cx="1771429" cy="609524"/>
          </a:xfrm>
          <a:prstGeom prst="rect">
            <a:avLst/>
          </a:prstGeom>
        </p:spPr>
      </p:pic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1FB9EF71-117C-4DB3-811C-D76038E09571}"/>
              </a:ext>
            </a:extLst>
          </p:cNvPr>
          <p:cNvCxnSpPr>
            <a:stCxn id="24" idx="2"/>
            <a:endCxn id="22" idx="0"/>
          </p:cNvCxnSpPr>
          <p:nvPr/>
        </p:nvCxnSpPr>
        <p:spPr>
          <a:xfrm flipH="1">
            <a:off x="7196685" y="2568993"/>
            <a:ext cx="1" cy="359086"/>
          </a:xfrm>
          <a:prstGeom prst="straightConnector1">
            <a:avLst/>
          </a:prstGeom>
          <a:noFill/>
          <a:ln w="57150" cap="flat" cmpd="sng" algn="ctr">
            <a:solidFill>
              <a:srgbClr val="4472C4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30" name="Rechteck 29">
            <a:extLst>
              <a:ext uri="{FF2B5EF4-FFF2-40B4-BE49-F238E27FC236}">
                <a16:creationId xmlns:a16="http://schemas.microsoft.com/office/drawing/2014/main" id="{A13369CC-EA6B-4FB9-936C-D97E96E0F0B7}"/>
              </a:ext>
            </a:extLst>
          </p:cNvPr>
          <p:cNvSpPr/>
          <p:nvPr/>
        </p:nvSpPr>
        <p:spPr>
          <a:xfrm>
            <a:off x="3739832" y="1129492"/>
            <a:ext cx="964431" cy="5036676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800" kern="0" dirty="0" err="1">
                <a:solidFill>
                  <a:prstClr val="black"/>
                </a:solidFill>
                <a:latin typeface="Calibri" panose="020F0502020204030204"/>
              </a:rPr>
              <a:t>Account</a:t>
            </a:r>
            <a:endParaRPr lang="es-EC" sz="180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Single Sign-On 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AE494A6E-29D1-4CD0-8526-A9A68535FC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3792" y="4343372"/>
            <a:ext cx="1800000" cy="400000"/>
          </a:xfrm>
          <a:prstGeom prst="rect">
            <a:avLst/>
          </a:prstGeom>
        </p:spPr>
      </p:pic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97AE68D8-3C99-49DC-9ACE-5331EA531B44}"/>
              </a:ext>
            </a:extLst>
          </p:cNvPr>
          <p:cNvCxnSpPr>
            <a:cxnSpLocks/>
          </p:cNvCxnSpPr>
          <p:nvPr/>
        </p:nvCxnSpPr>
        <p:spPr>
          <a:xfrm>
            <a:off x="4697743" y="5446417"/>
            <a:ext cx="534161" cy="1"/>
          </a:xfrm>
          <a:prstGeom prst="straightConnector1">
            <a:avLst/>
          </a:prstGeom>
          <a:noFill/>
          <a:ln w="57150" cap="flat" cmpd="sng" algn="ctr">
            <a:solidFill>
              <a:srgbClr val="4472C4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970ED952-EA4C-40B6-92B6-6471574A9308}"/>
              </a:ext>
            </a:extLst>
          </p:cNvPr>
          <p:cNvCxnSpPr>
            <a:cxnSpLocks/>
          </p:cNvCxnSpPr>
          <p:nvPr/>
        </p:nvCxnSpPr>
        <p:spPr>
          <a:xfrm>
            <a:off x="4697743" y="3712679"/>
            <a:ext cx="534161" cy="1"/>
          </a:xfrm>
          <a:prstGeom prst="straightConnector1">
            <a:avLst/>
          </a:prstGeom>
          <a:noFill/>
          <a:ln w="57150" cap="flat" cmpd="sng" algn="ctr">
            <a:solidFill>
              <a:srgbClr val="4472C4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4FED11DB-E674-4A1D-AD5F-2EC20AE460FE}"/>
              </a:ext>
            </a:extLst>
          </p:cNvPr>
          <p:cNvCxnSpPr>
            <a:cxnSpLocks/>
          </p:cNvCxnSpPr>
          <p:nvPr/>
        </p:nvCxnSpPr>
        <p:spPr>
          <a:xfrm>
            <a:off x="4697743" y="1849241"/>
            <a:ext cx="534161" cy="1"/>
          </a:xfrm>
          <a:prstGeom prst="straightConnector1">
            <a:avLst/>
          </a:prstGeom>
          <a:noFill/>
          <a:ln w="57150" cap="flat" cmpd="sng" algn="ctr">
            <a:solidFill>
              <a:srgbClr val="4472C4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35" name="Rechteck 34">
            <a:extLst>
              <a:ext uri="{FF2B5EF4-FFF2-40B4-BE49-F238E27FC236}">
                <a16:creationId xmlns:a16="http://schemas.microsoft.com/office/drawing/2014/main" id="{875206E2-F39D-45C3-8A4A-C27C1346D185}"/>
              </a:ext>
            </a:extLst>
          </p:cNvPr>
          <p:cNvSpPr/>
          <p:nvPr/>
        </p:nvSpPr>
        <p:spPr>
          <a:xfrm>
            <a:off x="9593055" y="1129491"/>
            <a:ext cx="2233675" cy="14400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Kalender App</a:t>
            </a:r>
          </a:p>
        </p:txBody>
      </p: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09C6240B-3819-427E-AC04-65A920386AD6}"/>
              </a:ext>
            </a:extLst>
          </p:cNvPr>
          <p:cNvCxnSpPr>
            <a:cxnSpLocks/>
            <a:stCxn id="24" idx="3"/>
            <a:endCxn id="35" idx="1"/>
          </p:cNvCxnSpPr>
          <p:nvPr/>
        </p:nvCxnSpPr>
        <p:spPr>
          <a:xfrm>
            <a:off x="9215608" y="1849243"/>
            <a:ext cx="377447" cy="248"/>
          </a:xfrm>
          <a:prstGeom prst="straightConnector1">
            <a:avLst/>
          </a:prstGeom>
          <a:noFill/>
          <a:ln w="57150" cap="flat" cmpd="sng" algn="ctr">
            <a:solidFill>
              <a:srgbClr val="70AD47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37" name="Rechteck 36">
            <a:extLst>
              <a:ext uri="{FF2B5EF4-FFF2-40B4-BE49-F238E27FC236}">
                <a16:creationId xmlns:a16="http://schemas.microsoft.com/office/drawing/2014/main" id="{37DBE73D-D68A-4693-B333-41AE94C92A70}"/>
              </a:ext>
            </a:extLst>
          </p:cNvPr>
          <p:cNvSpPr/>
          <p:nvPr/>
        </p:nvSpPr>
        <p:spPr>
          <a:xfrm>
            <a:off x="9593054" y="2927580"/>
            <a:ext cx="2233677" cy="14400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LinkedIn </a:t>
            </a:r>
            <a:r>
              <a:rPr kumimoji="0" lang="es-EC" sz="18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Learning</a:t>
            </a:r>
            <a:r>
              <a:rPr kumimoji="0" lang="es-EC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C" sz="18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Lernvideos</a:t>
            </a:r>
            <a:endParaRPr kumimoji="0" lang="es-EC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681357B1-3FEC-4828-B0AA-CB1F46190C0A}"/>
              </a:ext>
            </a:extLst>
          </p:cNvPr>
          <p:cNvCxnSpPr>
            <a:cxnSpLocks/>
            <a:stCxn id="37" idx="1"/>
            <a:endCxn id="22" idx="3"/>
          </p:cNvCxnSpPr>
          <p:nvPr/>
        </p:nvCxnSpPr>
        <p:spPr>
          <a:xfrm flipH="1">
            <a:off x="9215607" y="3647580"/>
            <a:ext cx="377447" cy="250"/>
          </a:xfrm>
          <a:prstGeom prst="straightConnector1">
            <a:avLst/>
          </a:prstGeom>
          <a:noFill/>
          <a:ln w="57150" cap="flat" cmpd="sng" algn="ctr">
            <a:solidFill>
              <a:srgbClr val="70AD4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43" name="Grafik 42">
            <a:extLst>
              <a:ext uri="{FF2B5EF4-FFF2-40B4-BE49-F238E27FC236}">
                <a16:creationId xmlns:a16="http://schemas.microsoft.com/office/drawing/2014/main" id="{8753B208-17DC-48A2-AEAA-DCB1EBBC0B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98593" y="2849482"/>
            <a:ext cx="361905" cy="371429"/>
          </a:xfrm>
          <a:prstGeom prst="rect">
            <a:avLst/>
          </a:prstGeom>
        </p:spPr>
      </p:pic>
      <p:sp>
        <p:nvSpPr>
          <p:cNvPr id="46" name="Titel 45">
            <a:extLst>
              <a:ext uri="{FF2B5EF4-FFF2-40B4-BE49-F238E27FC236}">
                <a16:creationId xmlns:a16="http://schemas.microsoft.com/office/drawing/2014/main" id="{B58C3060-006F-44C0-A9E0-6498A185E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031" y="332656"/>
            <a:ext cx="11048009" cy="684213"/>
          </a:xfrm>
        </p:spPr>
        <p:txBody>
          <a:bodyPr/>
          <a:lstStyle/>
          <a:p>
            <a:r>
              <a:rPr lang="de-CH" dirty="0"/>
              <a:t>Digitaler Campus</a:t>
            </a: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B0E7F617-C6CE-4845-AD47-3D3161C318B3}"/>
              </a:ext>
            </a:extLst>
          </p:cNvPr>
          <p:cNvSpPr/>
          <p:nvPr/>
        </p:nvSpPr>
        <p:spPr>
          <a:xfrm>
            <a:off x="591520" y="1124744"/>
            <a:ext cx="2684623" cy="151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</a:rPr>
              <a:t>OST Webseite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</a:rPr>
              <a:t>Personensuche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800" kern="0" dirty="0">
                <a:solidFill>
                  <a:schemeClr val="tx1"/>
                </a:solidFill>
                <a:latin typeface="Calibri" panose="020F0502020204030204"/>
              </a:rPr>
              <a:t>Allg. Infos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</a:rPr>
              <a:t>Bibliothekszugang</a:t>
            </a:r>
          </a:p>
        </p:txBody>
      </p:sp>
      <p:sp>
        <p:nvSpPr>
          <p:cNvPr id="39" name="Rechteck: abgerundete Ecken 38">
            <a:extLst>
              <a:ext uri="{FF2B5EF4-FFF2-40B4-BE49-F238E27FC236}">
                <a16:creationId xmlns:a16="http://schemas.microsoft.com/office/drawing/2014/main" id="{66E2EDD8-B6A7-41F0-9D61-604E551CB65F}"/>
              </a:ext>
            </a:extLst>
          </p:cNvPr>
          <p:cNvSpPr/>
          <p:nvPr/>
        </p:nvSpPr>
        <p:spPr>
          <a:xfrm>
            <a:off x="585659" y="2888786"/>
            <a:ext cx="2684623" cy="151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OST </a:t>
            </a:r>
            <a:r>
              <a:rPr kumimoji="0" lang="es-EC" sz="24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Infoportal</a:t>
            </a:r>
            <a:endParaRPr kumimoji="0" lang="es-EC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News Campus SG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hteck: abgerundete Ecken 39">
            <a:extLst>
              <a:ext uri="{FF2B5EF4-FFF2-40B4-BE49-F238E27FC236}">
                <a16:creationId xmlns:a16="http://schemas.microsoft.com/office/drawing/2014/main" id="{E5A981D4-2B5A-4316-B3E5-FC8A5781B234}"/>
              </a:ext>
            </a:extLst>
          </p:cNvPr>
          <p:cNvSpPr/>
          <p:nvPr/>
        </p:nvSpPr>
        <p:spPr>
          <a:xfrm>
            <a:off x="585659" y="4654168"/>
            <a:ext cx="2684623" cy="151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</a:rPr>
              <a:t>OST IT Wiki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800" kern="0" dirty="0">
                <a:solidFill>
                  <a:schemeClr val="tx1"/>
                </a:solidFill>
                <a:latin typeface="Calibri" panose="020F0502020204030204"/>
              </a:rPr>
              <a:t>Anleitungen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800" kern="0" dirty="0">
                <a:solidFill>
                  <a:schemeClr val="tx1"/>
                </a:solidFill>
                <a:latin typeface="Calibri" panose="020F0502020204030204"/>
              </a:rPr>
              <a:t>MS Office Portal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800" kern="0" dirty="0">
                <a:solidFill>
                  <a:schemeClr val="tx1"/>
                </a:solidFill>
                <a:latin typeface="Calibri" panose="020F0502020204030204"/>
              </a:rPr>
              <a:t>ServiceDesk</a:t>
            </a:r>
            <a:endParaRPr kumimoji="0" lang="de-CH" sz="1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FA2ABB8D-7D03-49C7-92F1-353D24E9A18D}"/>
              </a:ext>
            </a:extLst>
          </p:cNvPr>
          <p:cNvCxnSpPr>
            <a:cxnSpLocks/>
          </p:cNvCxnSpPr>
          <p:nvPr/>
        </p:nvCxnSpPr>
        <p:spPr>
          <a:xfrm>
            <a:off x="3246880" y="3644785"/>
            <a:ext cx="534161" cy="1"/>
          </a:xfrm>
          <a:prstGeom prst="straightConnector1">
            <a:avLst/>
          </a:prstGeom>
          <a:noFill/>
          <a:ln w="57150" cap="flat" cmpd="sng" algn="ctr">
            <a:solidFill>
              <a:srgbClr val="4472C4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B9CDFF27-6ACB-4802-A891-81CD0780B0EC}"/>
              </a:ext>
            </a:extLst>
          </p:cNvPr>
          <p:cNvCxnSpPr>
            <a:cxnSpLocks/>
          </p:cNvCxnSpPr>
          <p:nvPr/>
        </p:nvCxnSpPr>
        <p:spPr>
          <a:xfrm>
            <a:off x="3259361" y="5419255"/>
            <a:ext cx="534161" cy="1"/>
          </a:xfrm>
          <a:prstGeom prst="straightConnector1">
            <a:avLst/>
          </a:prstGeom>
          <a:noFill/>
          <a:ln w="57150" cap="flat" cmpd="sng" algn="ctr">
            <a:solidFill>
              <a:srgbClr val="4472C4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D025B79-58E0-46DF-B180-93A09B4CC41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EB21AD0-A8A6-4FEA-A472-920200E38B30}" type="datetime4">
              <a:rPr lang="de-CH" smtClean="0"/>
              <a:t>10. September 2020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FBE57FA-2BCF-4436-A3D8-B02EFF02F26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Einführung IT - Tools &amp; Ressourcen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E8081E6-72E0-4F39-B4FF-1A25B6CEBAE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68856" y="6324926"/>
            <a:ext cx="537174" cy="179387"/>
          </a:xfrm>
        </p:spPr>
        <p:txBody>
          <a:bodyPr/>
          <a:lstStyle/>
          <a:p>
            <a:fld id="{4EAC321B-7500-4259-A00F-915439A35E15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0989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30" grpId="0" animBg="1"/>
      <p:bldP spid="35" grpId="0" animBg="1"/>
      <p:bldP spid="37" grpId="0" animBg="1"/>
      <p:bldP spid="46" grpId="0"/>
      <p:bldP spid="21" grpId="0" animBg="1"/>
      <p:bldP spid="39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AFCE692-26CC-49D4-B1A8-B05889C29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28" y="24238"/>
            <a:ext cx="11257143" cy="6809524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D6AA687-459E-4B2B-87F4-56155B094E9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76CC79E-EE8F-4A19-93E2-F5E8FC3CE9ED}" type="datetime4">
              <a:rPr lang="de-CH" smtClean="0"/>
              <a:pPr/>
              <a:t>10. September 2020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CCDB917-9B03-4CC2-AFED-3C9C9CEA2B7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Einführung IT - Tools &amp; Ressourcen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B95AD0-447B-4AD3-8E82-06E8F3E992F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121B775-A704-4AD7-BEA0-13B1ABA82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hlinkClick r:id="rId3"/>
              </a:rPr>
              <a:t>www.mindmeister.com/1615470574</a:t>
            </a:r>
            <a:r>
              <a:rPr lang="de-CH" dirty="0"/>
              <a:t> </a:t>
            </a:r>
            <a:endParaRPr lang="es-EC" dirty="0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C3E2736F-37C3-4D1E-84C1-C3B4CCACF904}"/>
              </a:ext>
            </a:extLst>
          </p:cNvPr>
          <p:cNvSpPr/>
          <p:nvPr/>
        </p:nvSpPr>
        <p:spPr>
          <a:xfrm rot="21320386">
            <a:off x="4040195" y="4218576"/>
            <a:ext cx="7795485" cy="180203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400" dirty="0">
                <a:solidFill>
                  <a:schemeClr val="tx1"/>
                </a:solidFill>
              </a:rPr>
              <a:t>Basic-Konto in </a:t>
            </a:r>
            <a:r>
              <a:rPr lang="de-CH" sz="2400" dirty="0">
                <a:solidFill>
                  <a:schemeClr val="tx1"/>
                </a:solidFill>
                <a:hlinkClick r:id="rId4"/>
              </a:rPr>
              <a:t>www.mindmeister.com</a:t>
            </a:r>
            <a:r>
              <a:rPr lang="de-CH" sz="2400" dirty="0">
                <a:solidFill>
                  <a:schemeClr val="tx1"/>
                </a:solidFill>
              </a:rPr>
              <a:t> einrichten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400" dirty="0">
                <a:solidFill>
                  <a:schemeClr val="tx1"/>
                </a:solidFill>
              </a:rPr>
              <a:t>dieses Mindmap kopieren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400" dirty="0">
                <a:solidFill>
                  <a:schemeClr val="tx1"/>
                </a:solidFill>
              </a:rPr>
              <a:t>für sich weiterentwickeln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400" dirty="0">
                <a:solidFill>
                  <a:schemeClr val="tx1"/>
                </a:solidFill>
              </a:rPr>
              <a:t>als Startseite im Browser festlegen</a:t>
            </a:r>
          </a:p>
        </p:txBody>
      </p:sp>
    </p:spTree>
    <p:extLst>
      <p:ext uri="{BB962C8B-B14F-4D97-AF65-F5344CB8AC3E}">
        <p14:creationId xmlns:p14="http://schemas.microsoft.com/office/powerpoint/2010/main" val="374650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4E64B9A-5EC1-49D3-8316-5FC65CE6F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E69D-80CD-46AD-9A3D-F9C82FE6EE45}" type="datetime4">
              <a:rPr lang="de-CH" smtClean="0"/>
              <a:t>10. September 2020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B62604B-A805-4FA9-A365-4FD1A157A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Einführung IT - Tools &amp; Ressourcen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24A52D-851E-4BC0-82EF-F412A8BF4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4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ADF5FA8-51B8-416E-A81A-DE0893A5E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268760"/>
            <a:ext cx="6000000" cy="2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9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2669BB2-BE0A-47F0-B26C-1B5FF4C6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ED57-340A-483D-BF0B-7CA712214330}" type="datetime4">
              <a:rPr lang="de-CH" smtClean="0"/>
              <a:t>10. September 2020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5325B4C-9809-41EC-B5B3-413CC612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Einführung IT - Tools &amp; Ressourcen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2C2DEA7-D5F2-4EFF-8721-0C35A054B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5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4E86C4F-7234-4A24-923F-A86201830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332656"/>
            <a:ext cx="8352928" cy="585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3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CA42DF5-6655-4D2C-BEBC-3102FED9F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219" y="77918"/>
            <a:ext cx="7798873" cy="6180633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4FE252E-9E9A-498F-8236-4F2CD8100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ED57-340A-483D-BF0B-7CA712214330}" type="datetime4">
              <a:rPr lang="de-CH" smtClean="0"/>
              <a:t>10. September 2020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8A34860-D052-4CED-81D0-F070AF91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Einführung IT - Tools &amp; Ressourcen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E129750-3D42-49F5-A232-B1564838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6</a:t>
            </a:fld>
            <a:endParaRPr lang="de-CH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Folienzoom 6">
                <a:extLst>
                  <a:ext uri="{FF2B5EF4-FFF2-40B4-BE49-F238E27FC236}">
                    <a16:creationId xmlns:a16="http://schemas.microsoft.com/office/drawing/2014/main" id="{D45BE55B-D644-4F78-98A1-946CEB4869F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4512907"/>
                  </p:ext>
                </p:extLst>
              </p:nvPr>
            </p:nvGraphicFramePr>
            <p:xfrm>
              <a:off x="8528696" y="332656"/>
              <a:ext cx="3048000" cy="1714500"/>
            </p:xfrm>
            <a:graphic>
              <a:graphicData uri="http://schemas.microsoft.com/office/powerpoint/2016/slidezoom">
                <pslz:sldZm>
                  <pslz:sldZmObj sldId="380" cId="4087040773">
                    <pslz:zmPr id="{A523C3C6-19BC-4FD3-8B5B-C8DB52846DEA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Folienzoom 6">
                <a:extLst>
                  <a:ext uri="{FF2B5EF4-FFF2-40B4-BE49-F238E27FC236}">
                    <a16:creationId xmlns:a16="http://schemas.microsoft.com/office/drawing/2014/main" id="{D45BE55B-D644-4F78-98A1-946CEB4869F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28696" y="332656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7ECA4B58-A167-4D38-99AC-9524F66B2783}"/>
              </a:ext>
            </a:extLst>
          </p:cNvPr>
          <p:cNvSpPr/>
          <p:nvPr/>
        </p:nvSpPr>
        <p:spPr>
          <a:xfrm>
            <a:off x="806030" y="829362"/>
            <a:ext cx="1584176" cy="504056"/>
          </a:xfrm>
          <a:prstGeom prst="rect">
            <a:avLst/>
          </a:prstGeom>
          <a:noFill/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s-EC" sz="1400" b="0" dirty="0" err="1">
                <a:solidFill>
                  <a:schemeClr val="tx1"/>
                </a:solidFill>
              </a:rPr>
              <a:t>Education</a:t>
            </a:r>
            <a:endParaRPr lang="es-EC" sz="1400" b="0" dirty="0">
              <a:solidFill>
                <a:schemeClr val="tx1"/>
              </a:solidFill>
            </a:endParaRPr>
          </a:p>
          <a:p>
            <a:pPr algn="l"/>
            <a:r>
              <a:rPr lang="es-EC" sz="1400" b="0" dirty="0">
                <a:solidFill>
                  <a:schemeClr val="tx1"/>
                </a:solidFill>
              </a:rPr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289685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7E1F00A-B4C4-4D58-9EFF-99C9B2A36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Relevante Microsoft Office </a:t>
            </a:r>
            <a:r>
              <a:rPr lang="de-CH" dirty="0" err="1"/>
              <a:t>Multiplatform</a:t>
            </a:r>
            <a:r>
              <a:rPr lang="de-CH" dirty="0"/>
              <a:t> Apps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4914C3B3-C39E-422A-8423-178FCF6922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191719"/>
              </p:ext>
            </p:extLst>
          </p:nvPr>
        </p:nvGraphicFramePr>
        <p:xfrm>
          <a:off x="813472" y="1484784"/>
          <a:ext cx="8018832" cy="460719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836144">
                  <a:extLst>
                    <a:ext uri="{9D8B030D-6E8A-4147-A177-3AD203B41FA5}">
                      <a16:colId xmlns:a16="http://schemas.microsoft.com/office/drawing/2014/main" val="2106638551"/>
                    </a:ext>
                  </a:extLst>
                </a:gridCol>
                <a:gridCol w="4182688">
                  <a:extLst>
                    <a:ext uri="{9D8B030D-6E8A-4147-A177-3AD203B41FA5}">
                      <a16:colId xmlns:a16="http://schemas.microsoft.com/office/drawing/2014/main" val="4235868202"/>
                    </a:ext>
                  </a:extLst>
                </a:gridCol>
              </a:tblGrid>
              <a:tr h="658170">
                <a:tc>
                  <a:txBody>
                    <a:bodyPr/>
                    <a:lstStyle/>
                    <a:p>
                      <a:r>
                        <a:rPr lang="de-CH" sz="2400" dirty="0"/>
                        <a:t>OneDrive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dirty="0"/>
                        <a:t>Cloud-Speicher (1 TB)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709404"/>
                  </a:ext>
                </a:extLst>
              </a:tr>
              <a:tr h="658170">
                <a:tc>
                  <a:txBody>
                    <a:bodyPr/>
                    <a:lstStyle/>
                    <a:p>
                      <a:r>
                        <a:rPr lang="de-CH" sz="2400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dirty="0"/>
                        <a:t>Textverarbeitung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194387"/>
                  </a:ext>
                </a:extLst>
              </a:tr>
              <a:tr h="658170">
                <a:tc>
                  <a:txBody>
                    <a:bodyPr/>
                    <a:lstStyle/>
                    <a:p>
                      <a:r>
                        <a:rPr lang="de-CH" sz="2400" dirty="0"/>
                        <a:t>Excel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dirty="0"/>
                        <a:t>Tabellenkalkulation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828798"/>
                  </a:ext>
                </a:extLst>
              </a:tr>
              <a:tr h="658170">
                <a:tc>
                  <a:txBody>
                    <a:bodyPr/>
                    <a:lstStyle/>
                    <a:p>
                      <a:r>
                        <a:rPr lang="de-CH" sz="2400" dirty="0"/>
                        <a:t>PowerPoint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dirty="0"/>
                        <a:t>Präsentationen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235665"/>
                  </a:ext>
                </a:extLst>
              </a:tr>
              <a:tr h="658170">
                <a:tc>
                  <a:txBody>
                    <a:bodyPr/>
                    <a:lstStyle/>
                    <a:p>
                      <a:r>
                        <a:rPr lang="de-CH" sz="2400" dirty="0"/>
                        <a:t>OneNote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dirty="0"/>
                        <a:t>Notizen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71305"/>
                  </a:ext>
                </a:extLst>
              </a:tr>
              <a:tr h="658170">
                <a:tc>
                  <a:txBody>
                    <a:bodyPr/>
                    <a:lstStyle/>
                    <a:p>
                      <a:r>
                        <a:rPr lang="de-CH" sz="2400" dirty="0"/>
                        <a:t>Teams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dirty="0"/>
                        <a:t>Kollaborationsplattform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868486"/>
                  </a:ext>
                </a:extLst>
              </a:tr>
              <a:tr h="658170">
                <a:tc>
                  <a:txBody>
                    <a:bodyPr/>
                    <a:lstStyle/>
                    <a:p>
                      <a:r>
                        <a:rPr lang="de-CH" sz="2400" dirty="0"/>
                        <a:t>Outlook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dirty="0"/>
                        <a:t>E-Mail-Client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565427"/>
                  </a:ext>
                </a:extLst>
              </a:tr>
            </a:tbl>
          </a:graphicData>
        </a:graphic>
      </p:graphicFrame>
      <p:pic>
        <p:nvPicPr>
          <p:cNvPr id="18" name="Grafik 17">
            <a:extLst>
              <a:ext uri="{FF2B5EF4-FFF2-40B4-BE49-F238E27FC236}">
                <a16:creationId xmlns:a16="http://schemas.microsoft.com/office/drawing/2014/main" id="{01902F20-D21A-4E92-8274-AB9AF1C3A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157" y="4813697"/>
            <a:ext cx="666667" cy="571429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A2D949BC-4339-41C5-AA74-8652786C9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5157" y="4157439"/>
            <a:ext cx="666667" cy="571429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62C00F7-D6AE-4E6F-811F-49C2AF94F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5157" y="5469955"/>
            <a:ext cx="666667" cy="57142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16B49A76-4C63-46A3-B0F9-2556DFA09C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5157" y="1532407"/>
            <a:ext cx="666667" cy="571429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49C37EC8-9241-4EF3-A20D-B7C972D9C9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5157" y="2188665"/>
            <a:ext cx="666667" cy="571429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1ABE0B6C-BE74-4350-AA9F-6930149F2F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5157" y="2844923"/>
            <a:ext cx="666667" cy="571429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0AC64E6-83CA-430C-A48E-18D5137271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5157" y="3501181"/>
            <a:ext cx="666667" cy="571429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2F3C043-3CE9-4257-B196-D58BD9907CDD}"/>
              </a:ext>
            </a:extLst>
          </p:cNvPr>
          <p:cNvGrpSpPr/>
          <p:nvPr/>
        </p:nvGrpSpPr>
        <p:grpSpPr>
          <a:xfrm>
            <a:off x="8632959" y="4293096"/>
            <a:ext cx="3151673" cy="1969944"/>
            <a:chOff x="8218304" y="3458376"/>
            <a:chExt cx="3151673" cy="1969944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F43EECD7-5EF4-4D54-8E4C-EC34FDCCB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 rot="21203148">
              <a:off x="8218304" y="3458376"/>
              <a:ext cx="3151673" cy="1772816"/>
            </a:xfrm>
            <a:prstGeom prst="rect">
              <a:avLst/>
            </a:prstGeom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602CB28B-5CBC-40F5-A1C6-30448221BC0A}"/>
                </a:ext>
              </a:extLst>
            </p:cNvPr>
            <p:cNvSpPr txBox="1"/>
            <p:nvPr/>
          </p:nvSpPr>
          <p:spPr>
            <a:xfrm rot="21262946">
              <a:off x="9031608" y="4905100"/>
              <a:ext cx="1838965" cy="5232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de-CH" dirty="0"/>
                <a:t>ITGR/ITGI</a:t>
              </a:r>
            </a:p>
          </p:txBody>
        </p:sp>
      </p:grp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8619901A-DE27-4686-A754-2CD51E3F695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B9BC4DA-3231-4511-BC55-AB3C9CD9D913}" type="datetime4">
              <a:rPr lang="de-CH" smtClean="0"/>
              <a:t>10. September 2020</a:t>
            </a:fld>
            <a:endParaRPr lang="de-CH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7FF141EF-469A-4972-9989-EA36DC8DD15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Einführung IT - Tools &amp; Ressourcen</a:t>
            </a:r>
            <a:endParaRPr lang="de-CH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8D11983-C720-405C-A307-4CB6B7611E1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7</a:t>
            </a:fld>
            <a:endParaRPr lang="de-CH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Folienzoom 12">
                <a:extLst>
                  <a:ext uri="{FF2B5EF4-FFF2-40B4-BE49-F238E27FC236}">
                    <a16:creationId xmlns:a16="http://schemas.microsoft.com/office/drawing/2014/main" id="{0C5AC5E9-90E2-4393-A5FC-5DA668339D5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57118729"/>
                  </p:ext>
                </p:extLst>
              </p:nvPr>
            </p:nvGraphicFramePr>
            <p:xfrm>
              <a:off x="2351584" y="4832258"/>
              <a:ext cx="982876" cy="552868"/>
            </p:xfrm>
            <a:graphic>
              <a:graphicData uri="http://schemas.microsoft.com/office/powerpoint/2016/slidezoom">
                <pslz:sldZm>
                  <pslz:sldZmObj sldId="401" cId="2540637129">
                    <pslz:zmPr id="{4A56C7A8-8E9B-4E9F-B26E-B7314BA7A28D}" returnToParent="0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82876" cy="55286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" name="Folienzoom 12">
                <a:extLst>
                  <a:ext uri="{FF2B5EF4-FFF2-40B4-BE49-F238E27FC236}">
                    <a16:creationId xmlns:a16="http://schemas.microsoft.com/office/drawing/2014/main" id="{0C5AC5E9-90E2-4393-A5FC-5DA668339D5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51584" y="4832258"/>
                <a:ext cx="982876" cy="55286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8704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0415 L -0.00182 -0.00392 C 0.00338 -0.00484 0.00859 -0.00508 0.0138 -0.006 C 0.0151 -0.00623 0.01627 -0.00716 0.01758 -0.00762 C 0.02057 -0.00832 0.0237 -0.00855 0.02682 -0.00924 C 0.02682 -0.00901 0.03789 -0.01572 0.03789 -0.01549 C 0.0418 -0.02035 0.04075 -0.01943 0.04622 -0.02406 C 0.04974 -0.02684 0.05651 -0.03285 0.06015 -0.03563 C 0.06823 -0.04397 0.06276 -0.04142 0.07031 -0.04582 C 0.07838 -0.05068 0.07318 -0.0479 0.07956 -0.05045 C 0.08633 -0.05438 0.07982 -0.05299 0.09349 -0.05693 C 0.09531 -0.05739 0.09713 -0.05855 0.09909 -0.05855 C 0.10026 -0.05901 0.10156 -0.06086 0.10273 -0.06086 C 0.10364 -0.06086 0.10456 -0.06156 0.10547 -0.06295 C 0.11484 -0.06503 0.11015 -0.06295 0.11667 -0.06526 C 0.11758 -0.06572 0.11849 -0.06596 0.1194 -0.06711 C 0.12044 -0.06781 0.12122 -0.06943 0.12213 -0.07012 C 0.12344 -0.07151 0.12474 -0.07221 0.12591 -0.07359 C 0.12682 -0.07429 0.1276 -0.07591 0.12864 -0.0766 C 0.13021 -0.07799 0.13177 -0.07869 0.13333 -0.08008 C 0.13698 -0.08309 0.14049 -0.08725 0.1444 -0.0898 C 0.14596 -0.09096 0.14752 -0.09304 0.14909 -0.09327 C 0.15 -0.09373 0.15091 -0.09397 0.15182 -0.09512 C 0.15963 -0.10184 0.15351 -0.0979 0.16198 -0.10809 C 0.16367 -0.11017 0.16575 -0.11109 0.16758 -0.11295 C 0.17252 -0.11781 0.16823 -0.11434 0.17305 -0.12105 C 0.17487 -0.12359 0.17864 -0.12776 0.17864 -0.12753 C 0.1806 -0.13285 0.18047 -0.13332 0.18333 -0.13772 C 0.18763 -0.1442 0.18828 -0.14234 0.19258 -0.15253 C 0.19349 -0.15461 0.19427 -0.15693 0.19531 -0.15901 C 0.19622 -0.16086 0.19726 -0.16225 0.19805 -0.1641 C 0.20195 -0.17221 0.19765 -0.16642 0.20273 -0.17221 C 0.20364 -0.17429 0.20456 -0.17707 0.20547 -0.17869 C 0.20638 -0.18054 0.20742 -0.18193 0.20833 -0.18378 C 0.20963 -0.18679 0.21081 -0.19026 0.21198 -0.1935 L 0.2138 -0.19859 C 0.21601 -0.21364 0.21289 -0.19813 0.21758 -0.20832 C 0.2181 -0.20947 0.21927 -0.21943 0.2194 -0.21989 C 0.21966 -0.22151 0.22005 -0.22313 0.22031 -0.22475 C 0.2207 -0.22707 0.22083 -0.22938 0.22122 -0.23147 C 0.22148 -0.23309 0.22161 -0.23494 0.22213 -0.23633 C 0.22265 -0.23772 0.22344 -0.23864 0.22409 -0.23957 L 0.22409 -0.23934 " pathEditMode="fixed" rAng="0" ptsTypes="AAAAAAAAAAAAAAAAAAAAAAAAAAAAAAAAAAAAAAAAAAA">
                                      <p:cBhvr>
                                        <p:cTn id="26" dur="2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392 L -0.00117 -0.00368 C 0.00182 -0.006 0.00482 -0.00855 0.00807 -0.0104 C 0.01797 -0.01618 0.01263 -0.01109 0.02187 -0.01688 C 0.02917 -0.02174 0.02174 -0.01966 0.03112 -0.02359 C 0.03333 -0.02452 0.03555 -0.02452 0.03763 -0.02521 C 0.05078 -0.02868 0.03659 -0.02637 0.06172 -0.02845 C 0.06419 -0.02961 0.06667 -0.03054 0.06914 -0.03169 C 0.07252 -0.03378 0.07578 -0.03655 0.0793 -0.03841 C 0.0806 -0.03887 0.09245 -0.04142 0.09323 -0.04165 C 0.09635 -0.04257 0.09935 -0.04396 0.10247 -0.04489 C 0.10364 -0.04605 0.10495 -0.0472 0.10612 -0.04836 C 0.11471 -0.05484 0.11966 -0.05808 0.1293 -0.06132 C 0.13242 -0.06248 0.13568 -0.06294 0.13854 -0.0648 C 0.14388 -0.06804 0.14935 -0.07012 0.1543 -0.07452 C 0.1556 -0.07567 0.15677 -0.07683 0.15807 -0.07799 C 0.16107 -0.0803 0.16432 -0.08192 0.16732 -0.08447 C 0.16953 -0.08632 0.17148 -0.0891 0.17383 -0.09095 C 0.17461 -0.09188 0.17565 -0.09188 0.17656 -0.0928 C 0.17903 -0.09489 0.18268 -0.09929 0.18489 -0.10253 C 0.18594 -0.10415 0.18672 -0.106 0.18763 -0.10762 C 0.18945 -0.1104 0.19127 -0.11341 0.19323 -0.11572 C 0.1944 -0.11711 0.19583 -0.11757 0.19687 -0.11896 C 0.19961 -0.12313 0.20182 -0.12799 0.2043 -0.13216 C 0.20924 -0.14026 0.2112 -0.14049 0.21732 -0.14859 C 0.22409 -0.15762 0.21523 -0.15044 0.22474 -0.15692 C 0.22565 -0.15855 0.22656 -0.16017 0.22747 -0.16179 C 0.22851 -0.16387 0.22903 -0.16665 0.23021 -0.16873 C 0.2319 -0.17105 0.23411 -0.17243 0.23581 -0.17498 C 0.23789 -0.17845 0.23919 -0.18308 0.2414 -0.18655 C 0.24206 -0.18771 0.24323 -0.18748 0.24414 -0.18817 C 0.24544 -0.1891 0.24661 -0.19049 0.24778 -0.19142 C 0.25065 -0.19373 0.25338 -0.19581 0.25612 -0.19813 C 0.26198 -0.20855 0.25768 -0.20206 0.27096 -0.21132 C 0.27252 -0.21225 0.27435 -0.21271 0.27565 -0.21456 C 0.27682 -0.21618 0.27812 -0.2178 0.2793 -0.21942 C 0.28112 -0.22174 0.2832 -0.22359 0.28489 -0.22614 C 0.28659 -0.22845 0.28776 -0.23192 0.28945 -0.23424 C 0.29271 -0.23864 0.29609 -0.24257 0.29974 -0.24581 C 0.30091 -0.2472 0.30234 -0.24767 0.30338 -0.24905 C 0.30443 -0.25044 0.30521 -0.25253 0.30612 -0.25415 C 0.30859 -0.25762 0.30898 -0.25739 0.31172 -0.25901 C 0.31523 -0.26526 0.31849 -0.26989 0.32096 -0.27706 C 0.32344 -0.28401 0.32252 -0.28308 0.32383 -0.29026 C 0.32656 -0.30692 0.32435 -0.29396 0.32747 -0.30669 C 0.32982 -0.31618 0.32669 -0.30716 0.33021 -0.31665 C 0.33177 -0.32498 0.33021 -0.31873 0.33398 -0.3266 C 0.33594 -0.33054 0.33698 -0.3347 0.33945 -0.33794 C 0.34062 -0.33956 0.34193 -0.34026 0.34323 -0.34142 C 0.34388 -0.34304 0.34427 -0.34489 0.34505 -0.34628 C 0.34726 -0.35021 0.34857 -0.34975 0.35156 -0.35114 C 0.35417 -0.35253 0.35403 -0.35253 0.35625 -0.35438 L 0.35625 -0.35415 " pathEditMode="fixed" rAng="0" ptsTypes="AAAAAAAAAAAAAAAAAAAAAAAAAAAAAAAAAAAAAAAAAAAAAAAAAAAAA">
                                      <p:cBhvr>
                                        <p:cTn id="32" dur="2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65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392 L -0.00208 -0.00369 L 0.06458 -0.00578 C 0.07344 -0.00601 0.08242 -0.00624 0.0914 -0.0074 C 0.09544 -0.00786 0.09935 -0.00994 0.10338 -0.01064 C 0.11419 -0.01226 0.13581 -0.01388 0.13581 -0.01365 C 0.14596 -0.01758 0.13633 -0.01434 0.1543 -0.01874 C 0.15625 -0.01943 0.15807 -0.02036 0.15989 -0.02059 C 0.16667 -0.02128 0.17344 -0.02152 0.18021 -0.02221 C 0.18242 -0.02267 0.18463 -0.02337 0.18672 -0.02383 C 0.18984 -0.02453 0.19297 -0.02429 0.19596 -0.02545 C 0.24193 -0.04281 0.19323 -0.02939 0.23763 -0.04027 C 0.24505 -0.04883 0.23542 -0.03818 0.24414 -0.04513 C 0.25078 -0.05022 0.25716 -0.05624 0.26354 -0.06156 C 0.26458 -0.06249 0.26536 -0.06411 0.2664 -0.0648 C 0.26784 -0.06619 0.26953 -0.06689 0.27096 -0.06828 C 0.2776 -0.07406 0.28372 -0.08147 0.29049 -0.08633 C 0.29206 -0.08749 0.29362 -0.08795 0.29505 -0.08957 C 0.31107 -0.10693 0.30156 -0.10207 0.31081 -0.10601 C 0.31419 -0.11041 0.31758 -0.11503 0.32096 -0.1192 C 0.32213 -0.12059 0.32357 -0.12128 0.32474 -0.12244 C 0.32747 -0.12522 0.33034 -0.128 0.33307 -0.13078 C 0.33607 -0.13795 0.33659 -0.14003 0.3414 -0.14559 C 0.34284 -0.14721 0.34466 -0.14721 0.34596 -0.14883 C 0.3487 -0.15161 0.35091 -0.15554 0.35338 -0.15878 C 0.35586 -0.16156 0.35846 -0.16411 0.36081 -0.16689 C 0.36211 -0.16851 0.36315 -0.17036 0.36458 -0.17198 C 0.37018 -0.17777 0.3694 -0.17568 0.37474 -0.18008 C 0.37721 -0.18216 0.37956 -0.18471 0.38216 -0.18656 C 0.38737 -0.19073 0.39284 -0.19374 0.39792 -0.19814 C 0.40286 -0.20253 0.40742 -0.20832 0.41263 -0.21133 C 0.41523 -0.21295 0.42031 -0.21573 0.42292 -0.21804 C 0.4263 -0.22105 0.42969 -0.22429 0.43307 -0.22777 C 0.43398 -0.22869 0.43489 -0.23008 0.43581 -0.23101 C 0.43945 -0.23494 0.44323 -0.23865 0.447 -0.24258 C 0.45221 -0.24837 0.45208 -0.25138 0.46081 -0.25578 L 0.46732 -0.25902 C 0.46823 -0.25948 0.46927 -0.25994 0.47005 -0.26064 C 0.47109 -0.26156 0.47187 -0.26295 0.47292 -0.26411 C 0.47526 -0.26642 0.47786 -0.26828 0.48034 -0.27059 C 0.48398 -0.28054 0.48034 -0.27291 0.49049 -0.28054 C 0.49153 -0.28124 0.49232 -0.28286 0.49323 -0.28378 C 0.49414 -0.28448 0.49505 -0.28494 0.49596 -0.28541 C 0.497 -0.28656 0.49778 -0.28772 0.49883 -0.28865 C 0.50026 -0.29003 0.50208 -0.29027 0.50338 -0.29189 C 0.50625 -0.29582 0.50807 -0.30115 0.51081 -0.30508 C 0.51745 -0.31457 0.52122 -0.32082 0.52838 -0.32823 C 0.5293 -0.32916 0.53034 -0.32916 0.53125 -0.32985 C 0.53216 -0.33147 0.53294 -0.33355 0.53398 -0.33471 C 0.53476 -0.33564 0.53607 -0.33541 0.53672 -0.33633 C 0.53763 -0.33772 0.53802 -0.3398 0.53867 -0.34142 C 0.53893 -0.34351 0.53984 -0.35045 0.54049 -0.35277 C 0.54518 -0.36943 0.53932 -0.3442 0.54414 -0.36434 C 0.54544 -0.3699 0.54401 -0.3692 0.54609 -0.3692 L 0.54609 -0.36897 " pathEditMode="fixed" rAng="0" ptsTypes="AAAAAAAAAAAAAAAAAAAAAAAAAAAAAAAAAAAAAAAAAAAAAAAAAAAAAAA">
                                      <p:cBhvr>
                                        <p:cTn id="38" dur="2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09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253 L -0.00117 -0.0023 C 0.00312 -0.00022 0.00729 0.00233 0.01172 0.00395 C 0.01328 0.00464 0.01484 0.00534 0.0164 0.00557 C 0.02187 0.00696 0.02747 0.00788 0.03307 0.00904 L 0.11536 0.00719 C 0.11758 0.00719 0.11966 0.0058 0.12187 0.00557 C 0.13021 0.00487 0.13854 0.00464 0.14687 0.00395 C 0.17513 -0.0023 0.1207 0.0095 0.20247 -0.00253 C 0.2444 -0.00878 0.22461 -0.00693 0.26172 -0.00925 C 0.26575 -0.01017 0.26979 -0.01087 0.2737 -0.01249 C 0.27539 -0.01318 0.27682 -0.0148 0.27838 -0.01573 C 0.2793 -0.01642 0.28021 -0.01712 0.28112 -0.01735 C 0.28294 -0.01804 0.28489 -0.01851 0.28672 -0.01897 C 0.28763 -0.01966 0.28854 -0.01989 0.28945 -0.02082 C 0.2914 -0.02221 0.2931 -0.02429 0.29505 -0.02568 C 0.30117 -0.02985 0.30377 -0.02938 0.31081 -0.03054 C 0.31198 -0.0317 0.31315 -0.03332 0.31445 -0.03378 C 0.31953 -0.03587 0.32995 -0.03772 0.33672 -0.0405 C 0.34036 -0.04212 0.34401 -0.04397 0.34778 -0.04536 C 0.34987 -0.04628 0.35208 -0.04651 0.3543 -0.04698 C 0.35612 -0.04767 0.35794 -0.04813 0.35976 -0.0486 C 0.36927 -0.05207 0.3569 -0.04813 0.3681 -0.05369 C 0.37226 -0.05554 0.38203 -0.05647 0.38476 -0.05693 C 0.38919 -0.05901 0.39336 -0.06226 0.39778 -0.06341 C 0.41901 -0.06943 0.40208 -0.06388 0.41627 -0.07013 C 0.42278 -0.0729 0.42982 -0.07313 0.43581 -0.07823 C 0.43815 -0.08054 0.44049 -0.08332 0.4431 -0.08494 C 0.44609 -0.08679 0.44935 -0.08679 0.45247 -0.08818 C 0.4543 -0.08911 0.45612 -0.0905 0.45794 -0.09142 C 0.46159 -0.09327 0.46536 -0.09466 0.46914 -0.09651 C 0.47005 -0.09698 0.47096 -0.09744 0.47187 -0.09813 C 0.47617 -0.10138 0.48047 -0.10462 0.48476 -0.10786 C 0.48607 -0.10901 0.48724 -0.11017 0.48854 -0.11133 C 0.49427 -0.11596 0.49349 -0.11526 0.49778 -0.11781 C 0.50117 -0.12221 0.50417 -0.12776 0.50794 -0.13101 C 0.50924 -0.13216 0.51042 -0.13309 0.51172 -0.13425 C 0.5138 -0.13633 0.51588 -0.13888 0.5181 -0.14096 C 0.53789 -0.15832 0.52851 -0.14767 0.53672 -0.15739 C 0.54206 -0.17013 0.5362 -0.15948 0.54401 -0.1655 C 0.54622 -0.16735 0.5513 -0.17638 0.55234 -0.17869 C 0.55377 -0.18193 0.55495 -0.18517 0.55612 -0.18864 C 0.55677 -0.19073 0.55716 -0.19327 0.55794 -0.19513 C 0.55924 -0.19837 0.5612 -0.20045 0.56263 -0.20346 C 0.56367 -0.20601 0.56419 -0.20925 0.56536 -0.21179 C 0.5664 -0.21364 0.56784 -0.2148 0.56901 -0.21665 C 0.57044 -0.21874 0.57161 -0.22082 0.57278 -0.22313 C 0.57474 -0.22753 0.57643 -0.23193 0.57838 -0.23633 C 0.5793 -0.23864 0.57982 -0.24142 0.58099 -0.24304 C 0.58515 -0.24767 0.58294 -0.24513 0.58763 -0.25114 C 0.58854 -0.25392 0.58932 -0.25693 0.59036 -0.25948 C 0.59114 -0.26133 0.59245 -0.26249 0.5931 -0.26434 C 0.59518 -0.26989 0.59271 -0.2692 0.59505 -0.2692 L 0.59505 -0.26897 " pathEditMode="fixed" rAng="0" ptsTypes="AAAAAAAAAAAAAAAAAAAAAAAAAAAAAAAAAAAAAAAAAAAAAAAAAAAAAA">
                                      <p:cBhvr>
                                        <p:cTn id="44" dur="2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5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2 -0.00276 L -0.00222 -0.00253 C 0.02643 -0.01989 0.00456 -0.00878 0.07083 -0.00276 C 0.08542 -0.0016 0.09987 0.00025 0.11445 0.0021 C 0.11745 0.00256 0.12057 0.00348 0.1237 0.00372 C 0.12982 0.00441 0.13607 0.00465 0.14219 0.00534 C 0.14531 0.0058 0.14831 0.00673 0.15143 0.00696 C 0.15729 0.00766 0.16315 0.00812 0.16901 0.00881 C 0.24114 0.00719 0.28854 0.00928 0.35052 0.00372 C 0.35599 0.00326 0.37096 0.00187 0.37734 0.00048 C 0.39792 -0.00369 0.3832 -0.00253 0.40612 -0.00623 C 0.41107 -0.00693 0.41601 -0.00716 0.42096 -0.00785 C 0.42773 -0.01017 0.42851 -0.01063 0.43763 -0.01271 C 0.44062 -0.01341 0.44375 -0.01387 0.44687 -0.01434 C 0.44778 -0.0148 0.4487 -0.01572 0.44961 -0.01596 C 0.45182 -0.01688 0.45403 -0.01642 0.45612 -0.01758 C 0.45872 -0.0192 0.46094 -0.02267 0.46354 -0.02429 C 0.4681 -0.02707 0.47747 -0.03077 0.47747 -0.03054 C 0.48021 -0.03355 0.48281 -0.03679 0.48581 -0.0391 C 0.48724 -0.04026 0.4888 -0.0398 0.49036 -0.04072 C 0.49193 -0.04165 0.49349 -0.04304 0.49505 -0.04396 C 0.49713 -0.04535 0.49935 -0.04628 0.50143 -0.04721 C 0.50247 -0.04836 0.50338 -0.04929 0.5043 -0.05068 C 0.50521 -0.05207 0.50586 -0.05461 0.50703 -0.05554 C 0.50963 -0.05785 0.51276 -0.05832 0.51536 -0.0604 C 0.5207 -0.0648 0.52565 -0.07128 0.53112 -0.07521 C 0.55377 -0.09142 0.53034 -0.07429 0.54596 -0.08679 C 0.54739 -0.08795 0.54909 -0.08864 0.55052 -0.09003 C 0.55469 -0.09466 0.55885 -0.09952 0.56263 -0.10484 C 0.56419 -0.10716 0.56588 -0.10901 0.56719 -0.11156 C 0.56797 -0.11295 0.56836 -0.11503 0.56914 -0.11642 C 0.56992 -0.11781 0.57096 -0.11873 0.57187 -0.11989 C 0.57318 -0.12128 0.57448 -0.12267 0.57552 -0.12475 C 0.5763 -0.12614 0.57656 -0.12846 0.57747 -0.12961 C 0.57943 -0.13239 0.5819 -0.13378 0.58385 -0.13633 C 0.59362 -0.14813 0.58867 -0.14767 0.59323 -0.14767 L 0.59323 -0.14744 " pathEditMode="fixed" rAng="0" ptsTypes="AAAAAAAAAAAAAAAAAAAAAAAAAAAAAAAAAAAAA">
                                      <p:cBhvr>
                                        <p:cTn id="50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66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299 L -0.00117 -0.00276 C 0.00924 -0.0023 0.01979 -0.00114 0.03021 -0.00114 C 0.16992 -0.00114 0.16354 -0.00183 0.27552 -0.00623 C 0.28581 -0.00739 0.29609 -0.00693 0.30612 -0.00947 C 0.3207 -0.01318 0.30273 -0.00901 0.32461 -0.01271 C 0.32682 -0.01318 0.32903 -0.01387 0.33112 -0.01433 L 0.3543 -0.02105 C 0.35638 -0.02174 0.35859 -0.0222 0.36081 -0.02267 C 0.37252 -0.02475 0.38294 -0.02498 0.39505 -0.02591 C 0.40143 -0.02753 0.40807 -0.02799 0.41445 -0.031 L 0.42552 -0.03586 C 0.4289 -0.0391 0.43216 -0.04304 0.43581 -0.04581 C 0.4375 -0.04697 0.43945 -0.04651 0.44127 -0.04744 C 0.45651 -0.05507 0.44101 -0.05068 0.45612 -0.05392 C 0.46706 -0.05924 0.46667 -0.05947 0.47838 -0.06387 C 0.48138 -0.06503 0.4845 -0.06595 0.48763 -0.06711 L 0.49596 -0.07058 C 0.49713 -0.07105 0.49844 -0.07174 0.49961 -0.0722 C 0.50208 -0.0729 0.50456 -0.07313 0.50703 -0.07382 C 0.51042 -0.07475 0.5138 -0.07591 0.51719 -0.07706 C 0.51966 -0.07799 0.52213 -0.07961 0.52461 -0.08031 C 0.53047 -0.08239 0.54114 -0.08308 0.54596 -0.08378 C 0.56601 -0.09558 0.54765 -0.0854 0.60338 -0.0854 L 0.60338 -0.08517 " pathEditMode="fixed" rAng="0" ptsTypes="AAAAAAAAAAAAAAAAAAAAAAAAA">
                                      <p:cBhvr>
                                        <p:cTn id="56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21" y="-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00508 L -0.0013 -0.00485 L 0.06719 -0.00022 C 0.07578 0.00047 0.0845 0.00163 0.0931 0.0014 C 0.11536 0.00117 0.1375 -0.00091 0.15976 -0.00184 L 0.24583 -0.00508 L 0.38763 -0.0067 C 0.41797 -0.00832 0.42083 -0.00786 0.45143 -0.01156 C 0.4543 -0.01203 0.45703 -0.01272 0.45976 -0.01318 C 0.46406 -0.01388 0.46849 -0.01434 0.47278 -0.0148 C 0.48164 -0.01804 0.47669 -0.01665 0.49127 -0.01828 L 0.50885 -0.0199 C 0.51354 -0.02152 0.51823 -0.02267 0.52278 -0.02476 C 0.52396 -0.02522 0.52526 -0.02568 0.52643 -0.02638 C 0.52747 -0.02684 0.52825 -0.02777 0.5293 -0.028 C 0.53229 -0.02892 0.53542 -0.02892 0.53854 -0.02962 C 0.55547 -0.03332 0.525 -0.02915 0.55885 -0.03448 C 0.57435 -0.03703 0.56562 -0.03587 0.58476 -0.03772 C 0.60052 -0.0361 0.59466 -0.0361 0.60247 -0.0361 L 0.60247 -0.03587 " pathEditMode="fixed" rAng="0" ptsTypes="AAAAAAAAAAAAAAAAAAAA">
                                      <p:cBhvr>
                                        <p:cTn id="62" dur="2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82" y="-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750"/>
                            </p:stCondLst>
                            <p:childTnLst>
                              <p:par>
                                <p:cTn id="6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19FD4CB7-735A-4517-834A-536EE24BA539}"/>
              </a:ext>
            </a:extLst>
          </p:cNvPr>
          <p:cNvSpPr/>
          <p:nvPr/>
        </p:nvSpPr>
        <p:spPr>
          <a:xfrm>
            <a:off x="0" y="532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5" name="LUPE 1">
            <a:extLst>
              <a:ext uri="{FF2B5EF4-FFF2-40B4-BE49-F238E27FC236}">
                <a16:creationId xmlns:a16="http://schemas.microsoft.com/office/drawing/2014/main" id="{464F054D-6B83-445D-94E8-BBA3A72D4FF8}"/>
              </a:ext>
            </a:extLst>
          </p:cNvPr>
          <p:cNvGrpSpPr/>
          <p:nvPr/>
        </p:nvGrpSpPr>
        <p:grpSpPr>
          <a:xfrm>
            <a:off x="157129" y="-675456"/>
            <a:ext cx="5506823" cy="3744416"/>
            <a:chOff x="5250250" y="1669030"/>
            <a:chExt cx="4514340" cy="3166098"/>
          </a:xfrm>
        </p:grpSpPr>
        <p:grpSp>
          <p:nvGrpSpPr>
            <p:cNvPr id="6" name="Stil">
              <a:extLst>
                <a:ext uri="{FF2B5EF4-FFF2-40B4-BE49-F238E27FC236}">
                  <a16:creationId xmlns:a16="http://schemas.microsoft.com/office/drawing/2014/main" id="{883183D6-E69A-41D4-BCBF-7D1AC252BA17}"/>
                </a:ext>
              </a:extLst>
            </p:cNvPr>
            <p:cNvGrpSpPr/>
            <p:nvPr/>
          </p:nvGrpSpPr>
          <p:grpSpPr>
            <a:xfrm>
              <a:off x="7251041" y="3430791"/>
              <a:ext cx="2513549" cy="1404337"/>
              <a:chOff x="6944625" y="3273425"/>
              <a:chExt cx="2513549" cy="1404337"/>
            </a:xfrm>
          </p:grpSpPr>
          <p:sp>
            <p:nvSpPr>
              <p:cNvPr id="13" name="Abgerundetes Rechteck - Verbindung">
                <a:extLst>
                  <a:ext uri="{FF2B5EF4-FFF2-40B4-BE49-F238E27FC236}">
                    <a16:creationId xmlns:a16="http://schemas.microsoft.com/office/drawing/2014/main" id="{B643E26A-DFFF-483C-93D1-56D0952DABBE}"/>
                  </a:ext>
                </a:extLst>
              </p:cNvPr>
              <p:cNvSpPr/>
              <p:nvPr/>
            </p:nvSpPr>
            <p:spPr bwMode="auto">
              <a:xfrm rot="18635219" flipH="1">
                <a:off x="7076523" y="3474925"/>
                <a:ext cx="241300" cy="187200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tx1">
                      <a:lumMod val="65000"/>
                      <a:lumOff val="35000"/>
                    </a:schemeClr>
                  </a:gs>
                  <a:gs pos="95000">
                    <a:schemeClr val="tx1">
                      <a:lumMod val="95000"/>
                      <a:lumOff val="5000"/>
                    </a:schemeClr>
                  </a:gs>
                  <a:gs pos="82001">
                    <a:schemeClr val="tx1">
                      <a:lumMod val="85000"/>
                      <a:lumOff val="15000"/>
                    </a:schemeClr>
                  </a:gs>
                  <a:gs pos="100000">
                    <a:srgbClr val="EAEAEA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e-DE"/>
                </a:defPPr>
                <a:lvl1pPr marL="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a-DK"/>
              </a:p>
            </p:txBody>
          </p:sp>
          <p:sp>
            <p:nvSpPr>
              <p:cNvPr id="14" name="Abgerundetes Rechteck - klein">
                <a:extLst>
                  <a:ext uri="{FF2B5EF4-FFF2-40B4-BE49-F238E27FC236}">
                    <a16:creationId xmlns:a16="http://schemas.microsoft.com/office/drawing/2014/main" id="{230CA319-63ED-44C9-A80F-9381D5DE0DFC}"/>
                  </a:ext>
                </a:extLst>
              </p:cNvPr>
              <p:cNvSpPr/>
              <p:nvPr/>
            </p:nvSpPr>
            <p:spPr bwMode="auto">
              <a:xfrm rot="18635219" flipH="1">
                <a:off x="6879431" y="3448844"/>
                <a:ext cx="504825" cy="153988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bg2">
                      <a:lumMod val="25000"/>
                    </a:schemeClr>
                  </a:gs>
                  <a:gs pos="95000">
                    <a:schemeClr val="bg2">
                      <a:lumMod val="25000"/>
                    </a:schemeClr>
                  </a:gs>
                  <a:gs pos="82001">
                    <a:schemeClr val="bg2">
                      <a:lumMod val="50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e-DE"/>
                </a:defPPr>
                <a:lvl1pPr marL="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a-DK"/>
              </a:p>
            </p:txBody>
          </p:sp>
          <p:sp>
            <p:nvSpPr>
              <p:cNvPr id="15" name="Abgerundetes Rechteck">
                <a:extLst>
                  <a:ext uri="{FF2B5EF4-FFF2-40B4-BE49-F238E27FC236}">
                    <a16:creationId xmlns:a16="http://schemas.microsoft.com/office/drawing/2014/main" id="{D0FBF3FC-DB0E-4E80-8C3F-ED943CDA208A}"/>
                  </a:ext>
                </a:extLst>
              </p:cNvPr>
              <p:cNvSpPr/>
              <p:nvPr/>
            </p:nvSpPr>
            <p:spPr bwMode="auto">
              <a:xfrm rot="18635219" flipH="1">
                <a:off x="7948987" y="3168575"/>
                <a:ext cx="504825" cy="2513549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bg2">
                      <a:lumMod val="25000"/>
                    </a:schemeClr>
                  </a:gs>
                  <a:gs pos="95000">
                    <a:schemeClr val="bg2">
                      <a:lumMod val="25000"/>
                    </a:schemeClr>
                  </a:gs>
                  <a:gs pos="82001">
                    <a:schemeClr val="bg2">
                      <a:lumMod val="50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e-DE"/>
                </a:defPPr>
                <a:lvl1pPr marL="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a-DK"/>
              </a:p>
            </p:txBody>
          </p:sp>
        </p:grpSp>
        <p:grpSp>
          <p:nvGrpSpPr>
            <p:cNvPr id="7" name="Lupenkopf">
              <a:extLst>
                <a:ext uri="{FF2B5EF4-FFF2-40B4-BE49-F238E27FC236}">
                  <a16:creationId xmlns:a16="http://schemas.microsoft.com/office/drawing/2014/main" id="{FE4F2EA9-8D82-41EC-B3AE-7487C9C814BD}"/>
                </a:ext>
              </a:extLst>
            </p:cNvPr>
            <p:cNvGrpSpPr/>
            <p:nvPr/>
          </p:nvGrpSpPr>
          <p:grpSpPr>
            <a:xfrm>
              <a:off x="5250250" y="1669030"/>
              <a:ext cx="2434153" cy="2440632"/>
              <a:chOff x="5572774" y="1992408"/>
              <a:chExt cx="1789112" cy="1793875"/>
            </a:xfrm>
          </p:grpSpPr>
          <p:sp useBgFill="1">
            <p:nvSpPr>
              <p:cNvPr id="8" name="Innenfläche Lupe">
                <a:extLst>
                  <a:ext uri="{FF2B5EF4-FFF2-40B4-BE49-F238E27FC236}">
                    <a16:creationId xmlns:a16="http://schemas.microsoft.com/office/drawing/2014/main" id="{B13D8132-B4B1-46ED-A508-0E2FD98956C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7425886" flipH="1">
                <a:off x="5695574" y="2084904"/>
                <a:ext cx="1566146" cy="1597283"/>
              </a:xfrm>
              <a:custGeom>
                <a:avLst/>
                <a:gdLst/>
                <a:ahLst/>
                <a:cxnLst>
                  <a:cxn ang="0">
                    <a:pos x="224" y="38"/>
                  </a:cxn>
                  <a:cxn ang="0">
                    <a:pos x="156" y="78"/>
                  </a:cxn>
                  <a:cxn ang="0">
                    <a:pos x="100" y="130"/>
                  </a:cxn>
                  <a:cxn ang="0">
                    <a:pos x="56" y="192"/>
                  </a:cxn>
                  <a:cxn ang="0">
                    <a:pos x="24" y="260"/>
                  </a:cxn>
                  <a:cxn ang="0">
                    <a:pos x="4" y="334"/>
                  </a:cxn>
                  <a:cxn ang="0">
                    <a:pos x="0" y="408"/>
                  </a:cxn>
                  <a:cxn ang="0">
                    <a:pos x="10" y="484"/>
                  </a:cxn>
                  <a:cxn ang="0">
                    <a:pos x="34" y="558"/>
                  </a:cxn>
                  <a:cxn ang="0">
                    <a:pos x="54" y="594"/>
                  </a:cxn>
                  <a:cxn ang="0">
                    <a:pos x="98" y="656"/>
                  </a:cxn>
                  <a:cxn ang="0">
                    <a:pos x="154" y="706"/>
                  </a:cxn>
                  <a:cxn ang="0">
                    <a:pos x="218" y="744"/>
                  </a:cxn>
                  <a:cxn ang="0">
                    <a:pos x="284" y="768"/>
                  </a:cxn>
                  <a:cxn ang="0">
                    <a:pos x="356" y="780"/>
                  </a:cxn>
                  <a:cxn ang="0">
                    <a:pos x="430" y="776"/>
                  </a:cxn>
                  <a:cxn ang="0">
                    <a:pos x="504" y="758"/>
                  </a:cxn>
                  <a:cxn ang="0">
                    <a:pos x="542" y="742"/>
                  </a:cxn>
                  <a:cxn ang="0">
                    <a:pos x="608" y="702"/>
                  </a:cxn>
                  <a:cxn ang="0">
                    <a:pos x="664" y="648"/>
                  </a:cxn>
                  <a:cxn ang="0">
                    <a:pos x="710" y="588"/>
                  </a:cxn>
                  <a:cxn ang="0">
                    <a:pos x="740" y="520"/>
                  </a:cxn>
                  <a:cxn ang="0">
                    <a:pos x="760" y="450"/>
                  </a:cxn>
                  <a:cxn ang="0">
                    <a:pos x="764" y="374"/>
                  </a:cxn>
                  <a:cxn ang="0">
                    <a:pos x="758" y="296"/>
                  </a:cxn>
                  <a:cxn ang="0">
                    <a:pos x="730" y="220"/>
                  </a:cxn>
                  <a:cxn ang="0">
                    <a:pos x="714" y="186"/>
                  </a:cxn>
                  <a:cxn ang="0">
                    <a:pos x="670" y="124"/>
                  </a:cxn>
                  <a:cxn ang="0">
                    <a:pos x="614" y="74"/>
                  </a:cxn>
                  <a:cxn ang="0">
                    <a:pos x="550" y="36"/>
                  </a:cxn>
                  <a:cxn ang="0">
                    <a:pos x="482" y="12"/>
                  </a:cxn>
                  <a:cxn ang="0">
                    <a:pos x="410" y="0"/>
                  </a:cxn>
                  <a:cxn ang="0">
                    <a:pos x="336" y="2"/>
                  </a:cxn>
                  <a:cxn ang="0">
                    <a:pos x="260" y="22"/>
                  </a:cxn>
                  <a:cxn ang="0">
                    <a:pos x="224" y="38"/>
                  </a:cxn>
                </a:cxnLst>
                <a:rect l="0" t="0" r="r" b="b"/>
                <a:pathLst>
                  <a:path w="764" h="780">
                    <a:moveTo>
                      <a:pt x="224" y="38"/>
                    </a:moveTo>
                    <a:lnTo>
                      <a:pt x="224" y="38"/>
                    </a:lnTo>
                    <a:lnTo>
                      <a:pt x="188" y="54"/>
                    </a:lnTo>
                    <a:lnTo>
                      <a:pt x="156" y="78"/>
                    </a:lnTo>
                    <a:lnTo>
                      <a:pt x="128" y="104"/>
                    </a:lnTo>
                    <a:lnTo>
                      <a:pt x="100" y="130"/>
                    </a:lnTo>
                    <a:lnTo>
                      <a:pt x="78" y="160"/>
                    </a:lnTo>
                    <a:lnTo>
                      <a:pt x="56" y="192"/>
                    </a:lnTo>
                    <a:lnTo>
                      <a:pt x="38" y="224"/>
                    </a:lnTo>
                    <a:lnTo>
                      <a:pt x="24" y="260"/>
                    </a:lnTo>
                    <a:lnTo>
                      <a:pt x="14" y="294"/>
                    </a:lnTo>
                    <a:lnTo>
                      <a:pt x="4" y="334"/>
                    </a:lnTo>
                    <a:lnTo>
                      <a:pt x="0" y="370"/>
                    </a:lnTo>
                    <a:lnTo>
                      <a:pt x="0" y="408"/>
                    </a:lnTo>
                    <a:lnTo>
                      <a:pt x="2" y="446"/>
                    </a:lnTo>
                    <a:lnTo>
                      <a:pt x="10" y="484"/>
                    </a:lnTo>
                    <a:lnTo>
                      <a:pt x="20" y="520"/>
                    </a:lnTo>
                    <a:lnTo>
                      <a:pt x="34" y="558"/>
                    </a:lnTo>
                    <a:lnTo>
                      <a:pt x="34" y="558"/>
                    </a:lnTo>
                    <a:lnTo>
                      <a:pt x="54" y="594"/>
                    </a:lnTo>
                    <a:lnTo>
                      <a:pt x="74" y="626"/>
                    </a:lnTo>
                    <a:lnTo>
                      <a:pt x="98" y="656"/>
                    </a:lnTo>
                    <a:lnTo>
                      <a:pt x="124" y="682"/>
                    </a:lnTo>
                    <a:lnTo>
                      <a:pt x="154" y="706"/>
                    </a:lnTo>
                    <a:lnTo>
                      <a:pt x="184" y="726"/>
                    </a:lnTo>
                    <a:lnTo>
                      <a:pt x="218" y="744"/>
                    </a:lnTo>
                    <a:lnTo>
                      <a:pt x="250" y="758"/>
                    </a:lnTo>
                    <a:lnTo>
                      <a:pt x="284" y="768"/>
                    </a:lnTo>
                    <a:lnTo>
                      <a:pt x="320" y="776"/>
                    </a:lnTo>
                    <a:lnTo>
                      <a:pt x="356" y="780"/>
                    </a:lnTo>
                    <a:lnTo>
                      <a:pt x="394" y="780"/>
                    </a:lnTo>
                    <a:lnTo>
                      <a:pt x="430" y="776"/>
                    </a:lnTo>
                    <a:lnTo>
                      <a:pt x="468" y="768"/>
                    </a:lnTo>
                    <a:lnTo>
                      <a:pt x="504" y="758"/>
                    </a:lnTo>
                    <a:lnTo>
                      <a:pt x="542" y="742"/>
                    </a:lnTo>
                    <a:lnTo>
                      <a:pt x="542" y="742"/>
                    </a:lnTo>
                    <a:lnTo>
                      <a:pt x="576" y="724"/>
                    </a:lnTo>
                    <a:lnTo>
                      <a:pt x="608" y="702"/>
                    </a:lnTo>
                    <a:lnTo>
                      <a:pt x="638" y="678"/>
                    </a:lnTo>
                    <a:lnTo>
                      <a:pt x="664" y="648"/>
                    </a:lnTo>
                    <a:lnTo>
                      <a:pt x="688" y="620"/>
                    </a:lnTo>
                    <a:lnTo>
                      <a:pt x="710" y="588"/>
                    </a:lnTo>
                    <a:lnTo>
                      <a:pt x="728" y="556"/>
                    </a:lnTo>
                    <a:lnTo>
                      <a:pt x="740" y="520"/>
                    </a:lnTo>
                    <a:lnTo>
                      <a:pt x="752" y="486"/>
                    </a:lnTo>
                    <a:lnTo>
                      <a:pt x="760" y="450"/>
                    </a:lnTo>
                    <a:lnTo>
                      <a:pt x="764" y="410"/>
                    </a:lnTo>
                    <a:lnTo>
                      <a:pt x="764" y="374"/>
                    </a:lnTo>
                    <a:lnTo>
                      <a:pt x="762" y="334"/>
                    </a:lnTo>
                    <a:lnTo>
                      <a:pt x="758" y="296"/>
                    </a:lnTo>
                    <a:lnTo>
                      <a:pt x="746" y="260"/>
                    </a:lnTo>
                    <a:lnTo>
                      <a:pt x="730" y="220"/>
                    </a:lnTo>
                    <a:lnTo>
                      <a:pt x="730" y="220"/>
                    </a:lnTo>
                    <a:lnTo>
                      <a:pt x="714" y="186"/>
                    </a:lnTo>
                    <a:lnTo>
                      <a:pt x="694" y="154"/>
                    </a:lnTo>
                    <a:lnTo>
                      <a:pt x="670" y="124"/>
                    </a:lnTo>
                    <a:lnTo>
                      <a:pt x="642" y="98"/>
                    </a:lnTo>
                    <a:lnTo>
                      <a:pt x="614" y="74"/>
                    </a:lnTo>
                    <a:lnTo>
                      <a:pt x="582" y="54"/>
                    </a:lnTo>
                    <a:lnTo>
                      <a:pt x="550" y="36"/>
                    </a:lnTo>
                    <a:lnTo>
                      <a:pt x="518" y="22"/>
                    </a:lnTo>
                    <a:lnTo>
                      <a:pt x="482" y="12"/>
                    </a:lnTo>
                    <a:lnTo>
                      <a:pt x="448" y="4"/>
                    </a:lnTo>
                    <a:lnTo>
                      <a:pt x="410" y="0"/>
                    </a:lnTo>
                    <a:lnTo>
                      <a:pt x="374" y="0"/>
                    </a:lnTo>
                    <a:lnTo>
                      <a:pt x="336" y="2"/>
                    </a:lnTo>
                    <a:lnTo>
                      <a:pt x="296" y="10"/>
                    </a:lnTo>
                    <a:lnTo>
                      <a:pt x="260" y="22"/>
                    </a:lnTo>
                    <a:lnTo>
                      <a:pt x="224" y="38"/>
                    </a:lnTo>
                    <a:lnTo>
                      <a:pt x="224" y="38"/>
                    </a:lnTo>
                    <a:lnTo>
                      <a:pt x="224" y="38"/>
                    </a:lnTo>
                    <a:close/>
                  </a:path>
                </a:pathLst>
              </a:custGeom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marL="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</a:endParaRPr>
              </a:p>
            </p:txBody>
          </p:sp>
          <p:sp>
            <p:nvSpPr>
              <p:cNvPr id="9" name="Außenring">
                <a:extLst>
                  <a:ext uri="{FF2B5EF4-FFF2-40B4-BE49-F238E27FC236}">
                    <a16:creationId xmlns:a16="http://schemas.microsoft.com/office/drawing/2014/main" id="{F4B6B49C-A6D2-4AD9-8D0B-B9CA099E7962}"/>
                  </a:ext>
                </a:extLst>
              </p:cNvPr>
              <p:cNvSpPr/>
              <p:nvPr/>
            </p:nvSpPr>
            <p:spPr bwMode="auto">
              <a:xfrm rot="72638" flipH="1">
                <a:off x="5572774" y="1992408"/>
                <a:ext cx="1789112" cy="1793875"/>
              </a:xfrm>
              <a:prstGeom prst="donut">
                <a:avLst>
                  <a:gd name="adj" fmla="val 5293"/>
                </a:avLst>
              </a:prstGeom>
              <a:gradFill flip="none"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e-DE"/>
                </a:defPPr>
                <a:lvl1pPr marL="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" name="Mittelring">
                <a:extLst>
                  <a:ext uri="{FF2B5EF4-FFF2-40B4-BE49-F238E27FC236}">
                    <a16:creationId xmlns:a16="http://schemas.microsoft.com/office/drawing/2014/main" id="{B87CDB1B-C800-49F5-B02E-F66C91BF078D}"/>
                  </a:ext>
                </a:extLst>
              </p:cNvPr>
              <p:cNvSpPr/>
              <p:nvPr/>
            </p:nvSpPr>
            <p:spPr bwMode="auto">
              <a:xfrm rot="72638" flipH="1">
                <a:off x="5619605" y="2041621"/>
                <a:ext cx="1695450" cy="1695450"/>
              </a:xfrm>
              <a:prstGeom prst="donut">
                <a:avLst>
                  <a:gd name="adj" fmla="val 3152"/>
                </a:avLst>
              </a:prstGeom>
              <a:gradFill>
                <a:gsLst>
                  <a:gs pos="77000">
                    <a:schemeClr val="bg1">
                      <a:lumMod val="85000"/>
                    </a:schemeClr>
                  </a:gs>
                  <a:gs pos="16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e-DE"/>
                </a:defPPr>
                <a:lvl1pPr marL="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Innenring">
                <a:extLst>
                  <a:ext uri="{FF2B5EF4-FFF2-40B4-BE49-F238E27FC236}">
                    <a16:creationId xmlns:a16="http://schemas.microsoft.com/office/drawing/2014/main" id="{423C439C-5597-4187-8882-4BF955398C03}"/>
                  </a:ext>
                </a:extLst>
              </p:cNvPr>
              <p:cNvSpPr/>
              <p:nvPr/>
            </p:nvSpPr>
            <p:spPr bwMode="auto">
              <a:xfrm rot="72638" flipH="1">
                <a:off x="5673705" y="2096328"/>
                <a:ext cx="1587608" cy="1587609"/>
              </a:xfrm>
              <a:prstGeom prst="donut">
                <a:avLst>
                  <a:gd name="adj" fmla="val 2538"/>
                </a:avLst>
              </a:prstGeom>
              <a:gradFill flip="none"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e-DE"/>
                </a:defPPr>
                <a:lvl1pPr marL="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/>
              </a:p>
            </p:txBody>
          </p:sp>
          <p:sp>
            <p:nvSpPr>
              <p:cNvPr id="12" name="Glanzpunkt">
                <a:extLst>
                  <a:ext uri="{FF2B5EF4-FFF2-40B4-BE49-F238E27FC236}">
                    <a16:creationId xmlns:a16="http://schemas.microsoft.com/office/drawing/2014/main" id="{83A40584-FA5B-48C6-8645-806496166C28}"/>
                  </a:ext>
                </a:extLst>
              </p:cNvPr>
              <p:cNvSpPr/>
              <p:nvPr/>
            </p:nvSpPr>
            <p:spPr bwMode="auto">
              <a:xfrm rot="325886" flipH="1">
                <a:off x="5967413" y="2216150"/>
                <a:ext cx="1057275" cy="7826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de-DE"/>
                </a:defPPr>
                <a:lvl1pPr marL="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2176914E-E61E-4108-A132-8FF1873F47FE}"/>
              </a:ext>
            </a:extLst>
          </p:cNvPr>
          <p:cNvSpPr txBox="1"/>
          <p:nvPr/>
        </p:nvSpPr>
        <p:spPr>
          <a:xfrm>
            <a:off x="3691725" y="573336"/>
            <a:ext cx="461536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CH" sz="2400" dirty="0"/>
              <a:t>Kollaborationsplattform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2400" dirty="0"/>
              <a:t>Semester-Gruppenarbeiten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2400" dirty="0"/>
              <a:t>Praxisprojekte</a:t>
            </a:r>
          </a:p>
        </p:txBody>
      </p:sp>
      <p:grpSp>
        <p:nvGrpSpPr>
          <p:cNvPr id="17" name="LUPE 1">
            <a:extLst>
              <a:ext uri="{FF2B5EF4-FFF2-40B4-BE49-F238E27FC236}">
                <a16:creationId xmlns:a16="http://schemas.microsoft.com/office/drawing/2014/main" id="{287FB86E-90B5-41B3-A29C-F05B04DB69AA}"/>
              </a:ext>
            </a:extLst>
          </p:cNvPr>
          <p:cNvGrpSpPr/>
          <p:nvPr/>
        </p:nvGrpSpPr>
        <p:grpSpPr>
          <a:xfrm>
            <a:off x="877209" y="1340768"/>
            <a:ext cx="5506823" cy="3744416"/>
            <a:chOff x="5250250" y="1669030"/>
            <a:chExt cx="4514340" cy="3166098"/>
          </a:xfrm>
        </p:grpSpPr>
        <p:grpSp>
          <p:nvGrpSpPr>
            <p:cNvPr id="18" name="Stil">
              <a:extLst>
                <a:ext uri="{FF2B5EF4-FFF2-40B4-BE49-F238E27FC236}">
                  <a16:creationId xmlns:a16="http://schemas.microsoft.com/office/drawing/2014/main" id="{0A5F8D39-C94B-4C02-BD89-08352FC05F79}"/>
                </a:ext>
              </a:extLst>
            </p:cNvPr>
            <p:cNvGrpSpPr/>
            <p:nvPr/>
          </p:nvGrpSpPr>
          <p:grpSpPr>
            <a:xfrm>
              <a:off x="7251041" y="3430791"/>
              <a:ext cx="2513549" cy="1404337"/>
              <a:chOff x="6944625" y="3273425"/>
              <a:chExt cx="2513549" cy="1404337"/>
            </a:xfrm>
          </p:grpSpPr>
          <p:sp>
            <p:nvSpPr>
              <p:cNvPr id="25" name="Abgerundetes Rechteck - Verbindung">
                <a:extLst>
                  <a:ext uri="{FF2B5EF4-FFF2-40B4-BE49-F238E27FC236}">
                    <a16:creationId xmlns:a16="http://schemas.microsoft.com/office/drawing/2014/main" id="{F12C9FC2-7CD8-4E75-BE0E-3D656A6DAACD}"/>
                  </a:ext>
                </a:extLst>
              </p:cNvPr>
              <p:cNvSpPr/>
              <p:nvPr/>
            </p:nvSpPr>
            <p:spPr bwMode="auto">
              <a:xfrm rot="18635219" flipH="1">
                <a:off x="7076523" y="3474925"/>
                <a:ext cx="241300" cy="187200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tx1">
                      <a:lumMod val="65000"/>
                      <a:lumOff val="35000"/>
                    </a:schemeClr>
                  </a:gs>
                  <a:gs pos="95000">
                    <a:schemeClr val="tx1">
                      <a:lumMod val="95000"/>
                      <a:lumOff val="5000"/>
                    </a:schemeClr>
                  </a:gs>
                  <a:gs pos="82001">
                    <a:schemeClr val="tx1">
                      <a:lumMod val="85000"/>
                      <a:lumOff val="15000"/>
                    </a:schemeClr>
                  </a:gs>
                  <a:gs pos="100000">
                    <a:srgbClr val="EAEAEA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e-DE"/>
                </a:defPPr>
                <a:lvl1pPr marL="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a-DK"/>
              </a:p>
            </p:txBody>
          </p:sp>
          <p:sp>
            <p:nvSpPr>
              <p:cNvPr id="26" name="Abgerundetes Rechteck - klein">
                <a:extLst>
                  <a:ext uri="{FF2B5EF4-FFF2-40B4-BE49-F238E27FC236}">
                    <a16:creationId xmlns:a16="http://schemas.microsoft.com/office/drawing/2014/main" id="{AC229A8A-884E-4833-93BF-672D81C702DE}"/>
                  </a:ext>
                </a:extLst>
              </p:cNvPr>
              <p:cNvSpPr/>
              <p:nvPr/>
            </p:nvSpPr>
            <p:spPr bwMode="auto">
              <a:xfrm rot="18635219" flipH="1">
                <a:off x="6879431" y="3448844"/>
                <a:ext cx="504825" cy="153988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bg2">
                      <a:lumMod val="25000"/>
                    </a:schemeClr>
                  </a:gs>
                  <a:gs pos="95000">
                    <a:schemeClr val="bg2">
                      <a:lumMod val="25000"/>
                    </a:schemeClr>
                  </a:gs>
                  <a:gs pos="82001">
                    <a:schemeClr val="bg2">
                      <a:lumMod val="50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e-DE"/>
                </a:defPPr>
                <a:lvl1pPr marL="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a-DK"/>
              </a:p>
            </p:txBody>
          </p:sp>
          <p:sp>
            <p:nvSpPr>
              <p:cNvPr id="27" name="Abgerundetes Rechteck">
                <a:extLst>
                  <a:ext uri="{FF2B5EF4-FFF2-40B4-BE49-F238E27FC236}">
                    <a16:creationId xmlns:a16="http://schemas.microsoft.com/office/drawing/2014/main" id="{0AFBAC72-0C64-4462-86C8-408D630EFFAD}"/>
                  </a:ext>
                </a:extLst>
              </p:cNvPr>
              <p:cNvSpPr/>
              <p:nvPr/>
            </p:nvSpPr>
            <p:spPr bwMode="auto">
              <a:xfrm rot="18635219" flipH="1">
                <a:off x="7948987" y="3168575"/>
                <a:ext cx="504825" cy="2513549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bg2">
                      <a:lumMod val="25000"/>
                    </a:schemeClr>
                  </a:gs>
                  <a:gs pos="95000">
                    <a:schemeClr val="bg2">
                      <a:lumMod val="25000"/>
                    </a:schemeClr>
                  </a:gs>
                  <a:gs pos="82001">
                    <a:schemeClr val="bg2">
                      <a:lumMod val="50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e-DE"/>
                </a:defPPr>
                <a:lvl1pPr marL="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a-DK"/>
              </a:p>
            </p:txBody>
          </p:sp>
        </p:grpSp>
        <p:grpSp>
          <p:nvGrpSpPr>
            <p:cNvPr id="19" name="Lupenkopf">
              <a:extLst>
                <a:ext uri="{FF2B5EF4-FFF2-40B4-BE49-F238E27FC236}">
                  <a16:creationId xmlns:a16="http://schemas.microsoft.com/office/drawing/2014/main" id="{C6C15F2E-5739-4909-A4EB-693443F0F055}"/>
                </a:ext>
              </a:extLst>
            </p:cNvPr>
            <p:cNvGrpSpPr/>
            <p:nvPr/>
          </p:nvGrpSpPr>
          <p:grpSpPr>
            <a:xfrm>
              <a:off x="5250250" y="1669030"/>
              <a:ext cx="2434153" cy="2440632"/>
              <a:chOff x="5572774" y="1992408"/>
              <a:chExt cx="1789112" cy="1793875"/>
            </a:xfrm>
          </p:grpSpPr>
          <p:sp useBgFill="1">
            <p:nvSpPr>
              <p:cNvPr id="20" name="Innenfläche Lupe">
                <a:extLst>
                  <a:ext uri="{FF2B5EF4-FFF2-40B4-BE49-F238E27FC236}">
                    <a16:creationId xmlns:a16="http://schemas.microsoft.com/office/drawing/2014/main" id="{420B9966-25DF-434F-A027-F4EC928FED3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7425886" flipH="1">
                <a:off x="5695574" y="2084904"/>
                <a:ext cx="1566146" cy="1597283"/>
              </a:xfrm>
              <a:custGeom>
                <a:avLst/>
                <a:gdLst/>
                <a:ahLst/>
                <a:cxnLst>
                  <a:cxn ang="0">
                    <a:pos x="224" y="38"/>
                  </a:cxn>
                  <a:cxn ang="0">
                    <a:pos x="156" y="78"/>
                  </a:cxn>
                  <a:cxn ang="0">
                    <a:pos x="100" y="130"/>
                  </a:cxn>
                  <a:cxn ang="0">
                    <a:pos x="56" y="192"/>
                  </a:cxn>
                  <a:cxn ang="0">
                    <a:pos x="24" y="260"/>
                  </a:cxn>
                  <a:cxn ang="0">
                    <a:pos x="4" y="334"/>
                  </a:cxn>
                  <a:cxn ang="0">
                    <a:pos x="0" y="408"/>
                  </a:cxn>
                  <a:cxn ang="0">
                    <a:pos x="10" y="484"/>
                  </a:cxn>
                  <a:cxn ang="0">
                    <a:pos x="34" y="558"/>
                  </a:cxn>
                  <a:cxn ang="0">
                    <a:pos x="54" y="594"/>
                  </a:cxn>
                  <a:cxn ang="0">
                    <a:pos x="98" y="656"/>
                  </a:cxn>
                  <a:cxn ang="0">
                    <a:pos x="154" y="706"/>
                  </a:cxn>
                  <a:cxn ang="0">
                    <a:pos x="218" y="744"/>
                  </a:cxn>
                  <a:cxn ang="0">
                    <a:pos x="284" y="768"/>
                  </a:cxn>
                  <a:cxn ang="0">
                    <a:pos x="356" y="780"/>
                  </a:cxn>
                  <a:cxn ang="0">
                    <a:pos x="430" y="776"/>
                  </a:cxn>
                  <a:cxn ang="0">
                    <a:pos x="504" y="758"/>
                  </a:cxn>
                  <a:cxn ang="0">
                    <a:pos x="542" y="742"/>
                  </a:cxn>
                  <a:cxn ang="0">
                    <a:pos x="608" y="702"/>
                  </a:cxn>
                  <a:cxn ang="0">
                    <a:pos x="664" y="648"/>
                  </a:cxn>
                  <a:cxn ang="0">
                    <a:pos x="710" y="588"/>
                  </a:cxn>
                  <a:cxn ang="0">
                    <a:pos x="740" y="520"/>
                  </a:cxn>
                  <a:cxn ang="0">
                    <a:pos x="760" y="450"/>
                  </a:cxn>
                  <a:cxn ang="0">
                    <a:pos x="764" y="374"/>
                  </a:cxn>
                  <a:cxn ang="0">
                    <a:pos x="758" y="296"/>
                  </a:cxn>
                  <a:cxn ang="0">
                    <a:pos x="730" y="220"/>
                  </a:cxn>
                  <a:cxn ang="0">
                    <a:pos x="714" y="186"/>
                  </a:cxn>
                  <a:cxn ang="0">
                    <a:pos x="670" y="124"/>
                  </a:cxn>
                  <a:cxn ang="0">
                    <a:pos x="614" y="74"/>
                  </a:cxn>
                  <a:cxn ang="0">
                    <a:pos x="550" y="36"/>
                  </a:cxn>
                  <a:cxn ang="0">
                    <a:pos x="482" y="12"/>
                  </a:cxn>
                  <a:cxn ang="0">
                    <a:pos x="410" y="0"/>
                  </a:cxn>
                  <a:cxn ang="0">
                    <a:pos x="336" y="2"/>
                  </a:cxn>
                  <a:cxn ang="0">
                    <a:pos x="260" y="22"/>
                  </a:cxn>
                  <a:cxn ang="0">
                    <a:pos x="224" y="38"/>
                  </a:cxn>
                </a:cxnLst>
                <a:rect l="0" t="0" r="r" b="b"/>
                <a:pathLst>
                  <a:path w="764" h="780">
                    <a:moveTo>
                      <a:pt x="224" y="38"/>
                    </a:moveTo>
                    <a:lnTo>
                      <a:pt x="224" y="38"/>
                    </a:lnTo>
                    <a:lnTo>
                      <a:pt x="188" y="54"/>
                    </a:lnTo>
                    <a:lnTo>
                      <a:pt x="156" y="78"/>
                    </a:lnTo>
                    <a:lnTo>
                      <a:pt x="128" y="104"/>
                    </a:lnTo>
                    <a:lnTo>
                      <a:pt x="100" y="130"/>
                    </a:lnTo>
                    <a:lnTo>
                      <a:pt x="78" y="160"/>
                    </a:lnTo>
                    <a:lnTo>
                      <a:pt x="56" y="192"/>
                    </a:lnTo>
                    <a:lnTo>
                      <a:pt x="38" y="224"/>
                    </a:lnTo>
                    <a:lnTo>
                      <a:pt x="24" y="260"/>
                    </a:lnTo>
                    <a:lnTo>
                      <a:pt x="14" y="294"/>
                    </a:lnTo>
                    <a:lnTo>
                      <a:pt x="4" y="334"/>
                    </a:lnTo>
                    <a:lnTo>
                      <a:pt x="0" y="370"/>
                    </a:lnTo>
                    <a:lnTo>
                      <a:pt x="0" y="408"/>
                    </a:lnTo>
                    <a:lnTo>
                      <a:pt x="2" y="446"/>
                    </a:lnTo>
                    <a:lnTo>
                      <a:pt x="10" y="484"/>
                    </a:lnTo>
                    <a:lnTo>
                      <a:pt x="20" y="520"/>
                    </a:lnTo>
                    <a:lnTo>
                      <a:pt x="34" y="558"/>
                    </a:lnTo>
                    <a:lnTo>
                      <a:pt x="34" y="558"/>
                    </a:lnTo>
                    <a:lnTo>
                      <a:pt x="54" y="594"/>
                    </a:lnTo>
                    <a:lnTo>
                      <a:pt x="74" y="626"/>
                    </a:lnTo>
                    <a:lnTo>
                      <a:pt x="98" y="656"/>
                    </a:lnTo>
                    <a:lnTo>
                      <a:pt x="124" y="682"/>
                    </a:lnTo>
                    <a:lnTo>
                      <a:pt x="154" y="706"/>
                    </a:lnTo>
                    <a:lnTo>
                      <a:pt x="184" y="726"/>
                    </a:lnTo>
                    <a:lnTo>
                      <a:pt x="218" y="744"/>
                    </a:lnTo>
                    <a:lnTo>
                      <a:pt x="250" y="758"/>
                    </a:lnTo>
                    <a:lnTo>
                      <a:pt x="284" y="768"/>
                    </a:lnTo>
                    <a:lnTo>
                      <a:pt x="320" y="776"/>
                    </a:lnTo>
                    <a:lnTo>
                      <a:pt x="356" y="780"/>
                    </a:lnTo>
                    <a:lnTo>
                      <a:pt x="394" y="780"/>
                    </a:lnTo>
                    <a:lnTo>
                      <a:pt x="430" y="776"/>
                    </a:lnTo>
                    <a:lnTo>
                      <a:pt x="468" y="768"/>
                    </a:lnTo>
                    <a:lnTo>
                      <a:pt x="504" y="758"/>
                    </a:lnTo>
                    <a:lnTo>
                      <a:pt x="542" y="742"/>
                    </a:lnTo>
                    <a:lnTo>
                      <a:pt x="542" y="742"/>
                    </a:lnTo>
                    <a:lnTo>
                      <a:pt x="576" y="724"/>
                    </a:lnTo>
                    <a:lnTo>
                      <a:pt x="608" y="702"/>
                    </a:lnTo>
                    <a:lnTo>
                      <a:pt x="638" y="678"/>
                    </a:lnTo>
                    <a:lnTo>
                      <a:pt x="664" y="648"/>
                    </a:lnTo>
                    <a:lnTo>
                      <a:pt x="688" y="620"/>
                    </a:lnTo>
                    <a:lnTo>
                      <a:pt x="710" y="588"/>
                    </a:lnTo>
                    <a:lnTo>
                      <a:pt x="728" y="556"/>
                    </a:lnTo>
                    <a:lnTo>
                      <a:pt x="740" y="520"/>
                    </a:lnTo>
                    <a:lnTo>
                      <a:pt x="752" y="486"/>
                    </a:lnTo>
                    <a:lnTo>
                      <a:pt x="760" y="450"/>
                    </a:lnTo>
                    <a:lnTo>
                      <a:pt x="764" y="410"/>
                    </a:lnTo>
                    <a:lnTo>
                      <a:pt x="764" y="374"/>
                    </a:lnTo>
                    <a:lnTo>
                      <a:pt x="762" y="334"/>
                    </a:lnTo>
                    <a:lnTo>
                      <a:pt x="758" y="296"/>
                    </a:lnTo>
                    <a:lnTo>
                      <a:pt x="746" y="260"/>
                    </a:lnTo>
                    <a:lnTo>
                      <a:pt x="730" y="220"/>
                    </a:lnTo>
                    <a:lnTo>
                      <a:pt x="730" y="220"/>
                    </a:lnTo>
                    <a:lnTo>
                      <a:pt x="714" y="186"/>
                    </a:lnTo>
                    <a:lnTo>
                      <a:pt x="694" y="154"/>
                    </a:lnTo>
                    <a:lnTo>
                      <a:pt x="670" y="124"/>
                    </a:lnTo>
                    <a:lnTo>
                      <a:pt x="642" y="98"/>
                    </a:lnTo>
                    <a:lnTo>
                      <a:pt x="614" y="74"/>
                    </a:lnTo>
                    <a:lnTo>
                      <a:pt x="582" y="54"/>
                    </a:lnTo>
                    <a:lnTo>
                      <a:pt x="550" y="36"/>
                    </a:lnTo>
                    <a:lnTo>
                      <a:pt x="518" y="22"/>
                    </a:lnTo>
                    <a:lnTo>
                      <a:pt x="482" y="12"/>
                    </a:lnTo>
                    <a:lnTo>
                      <a:pt x="448" y="4"/>
                    </a:lnTo>
                    <a:lnTo>
                      <a:pt x="410" y="0"/>
                    </a:lnTo>
                    <a:lnTo>
                      <a:pt x="374" y="0"/>
                    </a:lnTo>
                    <a:lnTo>
                      <a:pt x="336" y="2"/>
                    </a:lnTo>
                    <a:lnTo>
                      <a:pt x="296" y="10"/>
                    </a:lnTo>
                    <a:lnTo>
                      <a:pt x="260" y="22"/>
                    </a:lnTo>
                    <a:lnTo>
                      <a:pt x="224" y="38"/>
                    </a:lnTo>
                    <a:lnTo>
                      <a:pt x="224" y="38"/>
                    </a:lnTo>
                    <a:lnTo>
                      <a:pt x="224" y="38"/>
                    </a:lnTo>
                    <a:close/>
                  </a:path>
                </a:pathLst>
              </a:custGeom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marL="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</a:endParaRPr>
              </a:p>
            </p:txBody>
          </p:sp>
          <p:sp>
            <p:nvSpPr>
              <p:cNvPr id="21" name="Außenring">
                <a:extLst>
                  <a:ext uri="{FF2B5EF4-FFF2-40B4-BE49-F238E27FC236}">
                    <a16:creationId xmlns:a16="http://schemas.microsoft.com/office/drawing/2014/main" id="{C7ECBC28-05A8-4B3A-A114-3D1FE90FEBE0}"/>
                  </a:ext>
                </a:extLst>
              </p:cNvPr>
              <p:cNvSpPr/>
              <p:nvPr/>
            </p:nvSpPr>
            <p:spPr bwMode="auto">
              <a:xfrm rot="72638" flipH="1">
                <a:off x="5572774" y="1992408"/>
                <a:ext cx="1789112" cy="1793875"/>
              </a:xfrm>
              <a:prstGeom prst="donut">
                <a:avLst>
                  <a:gd name="adj" fmla="val 5293"/>
                </a:avLst>
              </a:prstGeom>
              <a:gradFill flip="none"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e-DE"/>
                </a:defPPr>
                <a:lvl1pPr marL="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Mittelring">
                <a:extLst>
                  <a:ext uri="{FF2B5EF4-FFF2-40B4-BE49-F238E27FC236}">
                    <a16:creationId xmlns:a16="http://schemas.microsoft.com/office/drawing/2014/main" id="{9CCDC608-86F2-4DBB-B984-A137542985B6}"/>
                  </a:ext>
                </a:extLst>
              </p:cNvPr>
              <p:cNvSpPr/>
              <p:nvPr/>
            </p:nvSpPr>
            <p:spPr bwMode="auto">
              <a:xfrm rot="72638" flipH="1">
                <a:off x="5619605" y="2041621"/>
                <a:ext cx="1695450" cy="1695450"/>
              </a:xfrm>
              <a:prstGeom prst="donut">
                <a:avLst>
                  <a:gd name="adj" fmla="val 3152"/>
                </a:avLst>
              </a:prstGeom>
              <a:gradFill>
                <a:gsLst>
                  <a:gs pos="77000">
                    <a:schemeClr val="bg1">
                      <a:lumMod val="85000"/>
                    </a:schemeClr>
                  </a:gs>
                  <a:gs pos="16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e-DE"/>
                </a:defPPr>
                <a:lvl1pPr marL="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Innenring">
                <a:extLst>
                  <a:ext uri="{FF2B5EF4-FFF2-40B4-BE49-F238E27FC236}">
                    <a16:creationId xmlns:a16="http://schemas.microsoft.com/office/drawing/2014/main" id="{0CCE8952-193D-45DE-8F55-D0F97F23A662}"/>
                  </a:ext>
                </a:extLst>
              </p:cNvPr>
              <p:cNvSpPr/>
              <p:nvPr/>
            </p:nvSpPr>
            <p:spPr bwMode="auto">
              <a:xfrm rot="72638" flipH="1">
                <a:off x="5673705" y="2096328"/>
                <a:ext cx="1587608" cy="1587609"/>
              </a:xfrm>
              <a:prstGeom prst="donut">
                <a:avLst>
                  <a:gd name="adj" fmla="val 2538"/>
                </a:avLst>
              </a:prstGeom>
              <a:gradFill flip="none"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e-DE"/>
                </a:defPPr>
                <a:lvl1pPr marL="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/>
              </a:p>
            </p:txBody>
          </p:sp>
          <p:sp>
            <p:nvSpPr>
              <p:cNvPr id="24" name="Glanzpunkt">
                <a:extLst>
                  <a:ext uri="{FF2B5EF4-FFF2-40B4-BE49-F238E27FC236}">
                    <a16:creationId xmlns:a16="http://schemas.microsoft.com/office/drawing/2014/main" id="{3CCC0BE7-6AA5-4903-B81A-B58A7643DC7D}"/>
                  </a:ext>
                </a:extLst>
              </p:cNvPr>
              <p:cNvSpPr/>
              <p:nvPr/>
            </p:nvSpPr>
            <p:spPr bwMode="auto">
              <a:xfrm rot="325886" flipH="1">
                <a:off x="5967413" y="2216150"/>
                <a:ext cx="1057275" cy="7826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de-DE"/>
                </a:defPPr>
                <a:lvl1pPr marL="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id="{9860C768-5E52-4121-9A2B-8508BF45B3C5}"/>
              </a:ext>
            </a:extLst>
          </p:cNvPr>
          <p:cNvSpPr txBox="1"/>
          <p:nvPr/>
        </p:nvSpPr>
        <p:spPr>
          <a:xfrm>
            <a:off x="5205514" y="3723075"/>
            <a:ext cx="3414717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CH" sz="2400" dirty="0"/>
              <a:t>Auflistung der aktiven</a:t>
            </a:r>
          </a:p>
          <a:p>
            <a:r>
              <a:rPr lang="de-CH" sz="2400" dirty="0"/>
              <a:t>Teambereiche</a:t>
            </a:r>
          </a:p>
        </p:txBody>
      </p:sp>
      <p:grpSp>
        <p:nvGrpSpPr>
          <p:cNvPr id="29" name="LUPE 1">
            <a:extLst>
              <a:ext uri="{FF2B5EF4-FFF2-40B4-BE49-F238E27FC236}">
                <a16:creationId xmlns:a16="http://schemas.microsoft.com/office/drawing/2014/main" id="{6623AE1A-7F45-49FB-A1F4-986C159D895A}"/>
              </a:ext>
            </a:extLst>
          </p:cNvPr>
          <p:cNvGrpSpPr/>
          <p:nvPr/>
        </p:nvGrpSpPr>
        <p:grpSpPr>
          <a:xfrm>
            <a:off x="8904312" y="-603448"/>
            <a:ext cx="5506823" cy="3744416"/>
            <a:chOff x="5250250" y="1669030"/>
            <a:chExt cx="4514340" cy="3166098"/>
          </a:xfrm>
        </p:grpSpPr>
        <p:grpSp>
          <p:nvGrpSpPr>
            <p:cNvPr id="30" name="Stil">
              <a:extLst>
                <a:ext uri="{FF2B5EF4-FFF2-40B4-BE49-F238E27FC236}">
                  <a16:creationId xmlns:a16="http://schemas.microsoft.com/office/drawing/2014/main" id="{2A56ACAF-4CB1-40D7-8029-1C3FC30CD8FC}"/>
                </a:ext>
              </a:extLst>
            </p:cNvPr>
            <p:cNvGrpSpPr/>
            <p:nvPr/>
          </p:nvGrpSpPr>
          <p:grpSpPr>
            <a:xfrm>
              <a:off x="7251041" y="3430791"/>
              <a:ext cx="2513549" cy="1404337"/>
              <a:chOff x="6944625" y="3273425"/>
              <a:chExt cx="2513549" cy="1404337"/>
            </a:xfrm>
          </p:grpSpPr>
          <p:sp>
            <p:nvSpPr>
              <p:cNvPr id="37" name="Abgerundetes Rechteck - Verbindung">
                <a:extLst>
                  <a:ext uri="{FF2B5EF4-FFF2-40B4-BE49-F238E27FC236}">
                    <a16:creationId xmlns:a16="http://schemas.microsoft.com/office/drawing/2014/main" id="{5ABC5E10-F739-4CEC-B227-7107577AE293}"/>
                  </a:ext>
                </a:extLst>
              </p:cNvPr>
              <p:cNvSpPr/>
              <p:nvPr/>
            </p:nvSpPr>
            <p:spPr bwMode="auto">
              <a:xfrm rot="18635219" flipH="1">
                <a:off x="7076523" y="3474925"/>
                <a:ext cx="241300" cy="187200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tx1">
                      <a:lumMod val="65000"/>
                      <a:lumOff val="35000"/>
                    </a:schemeClr>
                  </a:gs>
                  <a:gs pos="95000">
                    <a:schemeClr val="tx1">
                      <a:lumMod val="95000"/>
                      <a:lumOff val="5000"/>
                    </a:schemeClr>
                  </a:gs>
                  <a:gs pos="82001">
                    <a:schemeClr val="tx1">
                      <a:lumMod val="85000"/>
                      <a:lumOff val="15000"/>
                    </a:schemeClr>
                  </a:gs>
                  <a:gs pos="100000">
                    <a:srgbClr val="EAEAEA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e-DE"/>
                </a:defPPr>
                <a:lvl1pPr marL="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a-DK"/>
              </a:p>
            </p:txBody>
          </p:sp>
          <p:sp>
            <p:nvSpPr>
              <p:cNvPr id="38" name="Abgerundetes Rechteck - klein">
                <a:extLst>
                  <a:ext uri="{FF2B5EF4-FFF2-40B4-BE49-F238E27FC236}">
                    <a16:creationId xmlns:a16="http://schemas.microsoft.com/office/drawing/2014/main" id="{0C6BD5DD-93CD-45CA-894B-6376142B247F}"/>
                  </a:ext>
                </a:extLst>
              </p:cNvPr>
              <p:cNvSpPr/>
              <p:nvPr/>
            </p:nvSpPr>
            <p:spPr bwMode="auto">
              <a:xfrm rot="18635219" flipH="1">
                <a:off x="6879431" y="3448844"/>
                <a:ext cx="504825" cy="153988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bg2">
                      <a:lumMod val="25000"/>
                    </a:schemeClr>
                  </a:gs>
                  <a:gs pos="95000">
                    <a:schemeClr val="bg2">
                      <a:lumMod val="25000"/>
                    </a:schemeClr>
                  </a:gs>
                  <a:gs pos="82001">
                    <a:schemeClr val="bg2">
                      <a:lumMod val="50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e-DE"/>
                </a:defPPr>
                <a:lvl1pPr marL="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a-DK"/>
              </a:p>
            </p:txBody>
          </p:sp>
          <p:sp>
            <p:nvSpPr>
              <p:cNvPr id="39" name="Abgerundetes Rechteck">
                <a:extLst>
                  <a:ext uri="{FF2B5EF4-FFF2-40B4-BE49-F238E27FC236}">
                    <a16:creationId xmlns:a16="http://schemas.microsoft.com/office/drawing/2014/main" id="{22303F92-81B3-4273-A03D-DBDD45714252}"/>
                  </a:ext>
                </a:extLst>
              </p:cNvPr>
              <p:cNvSpPr/>
              <p:nvPr/>
            </p:nvSpPr>
            <p:spPr bwMode="auto">
              <a:xfrm rot="18635219" flipH="1">
                <a:off x="7948987" y="3168575"/>
                <a:ext cx="504825" cy="2513549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bg2">
                      <a:lumMod val="25000"/>
                    </a:schemeClr>
                  </a:gs>
                  <a:gs pos="95000">
                    <a:schemeClr val="bg2">
                      <a:lumMod val="25000"/>
                    </a:schemeClr>
                  </a:gs>
                  <a:gs pos="82001">
                    <a:schemeClr val="bg2">
                      <a:lumMod val="50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e-DE"/>
                </a:defPPr>
                <a:lvl1pPr marL="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a-DK"/>
              </a:p>
            </p:txBody>
          </p:sp>
        </p:grpSp>
        <p:grpSp>
          <p:nvGrpSpPr>
            <p:cNvPr id="31" name="Lupenkopf">
              <a:extLst>
                <a:ext uri="{FF2B5EF4-FFF2-40B4-BE49-F238E27FC236}">
                  <a16:creationId xmlns:a16="http://schemas.microsoft.com/office/drawing/2014/main" id="{D58DE041-95F1-4899-BE4B-AA447AA9FDCD}"/>
                </a:ext>
              </a:extLst>
            </p:cNvPr>
            <p:cNvGrpSpPr/>
            <p:nvPr/>
          </p:nvGrpSpPr>
          <p:grpSpPr>
            <a:xfrm>
              <a:off x="5250250" y="1669030"/>
              <a:ext cx="2434153" cy="2440632"/>
              <a:chOff x="5572774" y="1992408"/>
              <a:chExt cx="1789112" cy="1793875"/>
            </a:xfrm>
          </p:grpSpPr>
          <p:sp useBgFill="1">
            <p:nvSpPr>
              <p:cNvPr id="32" name="Innenfläche Lupe">
                <a:extLst>
                  <a:ext uri="{FF2B5EF4-FFF2-40B4-BE49-F238E27FC236}">
                    <a16:creationId xmlns:a16="http://schemas.microsoft.com/office/drawing/2014/main" id="{5AE13F35-137B-4E90-8B7A-EF592008BF8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7425886" flipH="1">
                <a:off x="5695574" y="2084904"/>
                <a:ext cx="1566146" cy="1597283"/>
              </a:xfrm>
              <a:custGeom>
                <a:avLst/>
                <a:gdLst/>
                <a:ahLst/>
                <a:cxnLst>
                  <a:cxn ang="0">
                    <a:pos x="224" y="38"/>
                  </a:cxn>
                  <a:cxn ang="0">
                    <a:pos x="156" y="78"/>
                  </a:cxn>
                  <a:cxn ang="0">
                    <a:pos x="100" y="130"/>
                  </a:cxn>
                  <a:cxn ang="0">
                    <a:pos x="56" y="192"/>
                  </a:cxn>
                  <a:cxn ang="0">
                    <a:pos x="24" y="260"/>
                  </a:cxn>
                  <a:cxn ang="0">
                    <a:pos x="4" y="334"/>
                  </a:cxn>
                  <a:cxn ang="0">
                    <a:pos x="0" y="408"/>
                  </a:cxn>
                  <a:cxn ang="0">
                    <a:pos x="10" y="484"/>
                  </a:cxn>
                  <a:cxn ang="0">
                    <a:pos x="34" y="558"/>
                  </a:cxn>
                  <a:cxn ang="0">
                    <a:pos x="54" y="594"/>
                  </a:cxn>
                  <a:cxn ang="0">
                    <a:pos x="98" y="656"/>
                  </a:cxn>
                  <a:cxn ang="0">
                    <a:pos x="154" y="706"/>
                  </a:cxn>
                  <a:cxn ang="0">
                    <a:pos x="218" y="744"/>
                  </a:cxn>
                  <a:cxn ang="0">
                    <a:pos x="284" y="768"/>
                  </a:cxn>
                  <a:cxn ang="0">
                    <a:pos x="356" y="780"/>
                  </a:cxn>
                  <a:cxn ang="0">
                    <a:pos x="430" y="776"/>
                  </a:cxn>
                  <a:cxn ang="0">
                    <a:pos x="504" y="758"/>
                  </a:cxn>
                  <a:cxn ang="0">
                    <a:pos x="542" y="742"/>
                  </a:cxn>
                  <a:cxn ang="0">
                    <a:pos x="608" y="702"/>
                  </a:cxn>
                  <a:cxn ang="0">
                    <a:pos x="664" y="648"/>
                  </a:cxn>
                  <a:cxn ang="0">
                    <a:pos x="710" y="588"/>
                  </a:cxn>
                  <a:cxn ang="0">
                    <a:pos x="740" y="520"/>
                  </a:cxn>
                  <a:cxn ang="0">
                    <a:pos x="760" y="450"/>
                  </a:cxn>
                  <a:cxn ang="0">
                    <a:pos x="764" y="374"/>
                  </a:cxn>
                  <a:cxn ang="0">
                    <a:pos x="758" y="296"/>
                  </a:cxn>
                  <a:cxn ang="0">
                    <a:pos x="730" y="220"/>
                  </a:cxn>
                  <a:cxn ang="0">
                    <a:pos x="714" y="186"/>
                  </a:cxn>
                  <a:cxn ang="0">
                    <a:pos x="670" y="124"/>
                  </a:cxn>
                  <a:cxn ang="0">
                    <a:pos x="614" y="74"/>
                  </a:cxn>
                  <a:cxn ang="0">
                    <a:pos x="550" y="36"/>
                  </a:cxn>
                  <a:cxn ang="0">
                    <a:pos x="482" y="12"/>
                  </a:cxn>
                  <a:cxn ang="0">
                    <a:pos x="410" y="0"/>
                  </a:cxn>
                  <a:cxn ang="0">
                    <a:pos x="336" y="2"/>
                  </a:cxn>
                  <a:cxn ang="0">
                    <a:pos x="260" y="22"/>
                  </a:cxn>
                  <a:cxn ang="0">
                    <a:pos x="224" y="38"/>
                  </a:cxn>
                </a:cxnLst>
                <a:rect l="0" t="0" r="r" b="b"/>
                <a:pathLst>
                  <a:path w="764" h="780">
                    <a:moveTo>
                      <a:pt x="224" y="38"/>
                    </a:moveTo>
                    <a:lnTo>
                      <a:pt x="224" y="38"/>
                    </a:lnTo>
                    <a:lnTo>
                      <a:pt x="188" y="54"/>
                    </a:lnTo>
                    <a:lnTo>
                      <a:pt x="156" y="78"/>
                    </a:lnTo>
                    <a:lnTo>
                      <a:pt x="128" y="104"/>
                    </a:lnTo>
                    <a:lnTo>
                      <a:pt x="100" y="130"/>
                    </a:lnTo>
                    <a:lnTo>
                      <a:pt x="78" y="160"/>
                    </a:lnTo>
                    <a:lnTo>
                      <a:pt x="56" y="192"/>
                    </a:lnTo>
                    <a:lnTo>
                      <a:pt x="38" y="224"/>
                    </a:lnTo>
                    <a:lnTo>
                      <a:pt x="24" y="260"/>
                    </a:lnTo>
                    <a:lnTo>
                      <a:pt x="14" y="294"/>
                    </a:lnTo>
                    <a:lnTo>
                      <a:pt x="4" y="334"/>
                    </a:lnTo>
                    <a:lnTo>
                      <a:pt x="0" y="370"/>
                    </a:lnTo>
                    <a:lnTo>
                      <a:pt x="0" y="408"/>
                    </a:lnTo>
                    <a:lnTo>
                      <a:pt x="2" y="446"/>
                    </a:lnTo>
                    <a:lnTo>
                      <a:pt x="10" y="484"/>
                    </a:lnTo>
                    <a:lnTo>
                      <a:pt x="20" y="520"/>
                    </a:lnTo>
                    <a:lnTo>
                      <a:pt x="34" y="558"/>
                    </a:lnTo>
                    <a:lnTo>
                      <a:pt x="34" y="558"/>
                    </a:lnTo>
                    <a:lnTo>
                      <a:pt x="54" y="594"/>
                    </a:lnTo>
                    <a:lnTo>
                      <a:pt x="74" y="626"/>
                    </a:lnTo>
                    <a:lnTo>
                      <a:pt x="98" y="656"/>
                    </a:lnTo>
                    <a:lnTo>
                      <a:pt x="124" y="682"/>
                    </a:lnTo>
                    <a:lnTo>
                      <a:pt x="154" y="706"/>
                    </a:lnTo>
                    <a:lnTo>
                      <a:pt x="184" y="726"/>
                    </a:lnTo>
                    <a:lnTo>
                      <a:pt x="218" y="744"/>
                    </a:lnTo>
                    <a:lnTo>
                      <a:pt x="250" y="758"/>
                    </a:lnTo>
                    <a:lnTo>
                      <a:pt x="284" y="768"/>
                    </a:lnTo>
                    <a:lnTo>
                      <a:pt x="320" y="776"/>
                    </a:lnTo>
                    <a:lnTo>
                      <a:pt x="356" y="780"/>
                    </a:lnTo>
                    <a:lnTo>
                      <a:pt x="394" y="780"/>
                    </a:lnTo>
                    <a:lnTo>
                      <a:pt x="430" y="776"/>
                    </a:lnTo>
                    <a:lnTo>
                      <a:pt x="468" y="768"/>
                    </a:lnTo>
                    <a:lnTo>
                      <a:pt x="504" y="758"/>
                    </a:lnTo>
                    <a:lnTo>
                      <a:pt x="542" y="742"/>
                    </a:lnTo>
                    <a:lnTo>
                      <a:pt x="542" y="742"/>
                    </a:lnTo>
                    <a:lnTo>
                      <a:pt x="576" y="724"/>
                    </a:lnTo>
                    <a:lnTo>
                      <a:pt x="608" y="702"/>
                    </a:lnTo>
                    <a:lnTo>
                      <a:pt x="638" y="678"/>
                    </a:lnTo>
                    <a:lnTo>
                      <a:pt x="664" y="648"/>
                    </a:lnTo>
                    <a:lnTo>
                      <a:pt x="688" y="620"/>
                    </a:lnTo>
                    <a:lnTo>
                      <a:pt x="710" y="588"/>
                    </a:lnTo>
                    <a:lnTo>
                      <a:pt x="728" y="556"/>
                    </a:lnTo>
                    <a:lnTo>
                      <a:pt x="740" y="520"/>
                    </a:lnTo>
                    <a:lnTo>
                      <a:pt x="752" y="486"/>
                    </a:lnTo>
                    <a:lnTo>
                      <a:pt x="760" y="450"/>
                    </a:lnTo>
                    <a:lnTo>
                      <a:pt x="764" y="410"/>
                    </a:lnTo>
                    <a:lnTo>
                      <a:pt x="764" y="374"/>
                    </a:lnTo>
                    <a:lnTo>
                      <a:pt x="762" y="334"/>
                    </a:lnTo>
                    <a:lnTo>
                      <a:pt x="758" y="296"/>
                    </a:lnTo>
                    <a:lnTo>
                      <a:pt x="746" y="260"/>
                    </a:lnTo>
                    <a:lnTo>
                      <a:pt x="730" y="220"/>
                    </a:lnTo>
                    <a:lnTo>
                      <a:pt x="730" y="220"/>
                    </a:lnTo>
                    <a:lnTo>
                      <a:pt x="714" y="186"/>
                    </a:lnTo>
                    <a:lnTo>
                      <a:pt x="694" y="154"/>
                    </a:lnTo>
                    <a:lnTo>
                      <a:pt x="670" y="124"/>
                    </a:lnTo>
                    <a:lnTo>
                      <a:pt x="642" y="98"/>
                    </a:lnTo>
                    <a:lnTo>
                      <a:pt x="614" y="74"/>
                    </a:lnTo>
                    <a:lnTo>
                      <a:pt x="582" y="54"/>
                    </a:lnTo>
                    <a:lnTo>
                      <a:pt x="550" y="36"/>
                    </a:lnTo>
                    <a:lnTo>
                      <a:pt x="518" y="22"/>
                    </a:lnTo>
                    <a:lnTo>
                      <a:pt x="482" y="12"/>
                    </a:lnTo>
                    <a:lnTo>
                      <a:pt x="448" y="4"/>
                    </a:lnTo>
                    <a:lnTo>
                      <a:pt x="410" y="0"/>
                    </a:lnTo>
                    <a:lnTo>
                      <a:pt x="374" y="0"/>
                    </a:lnTo>
                    <a:lnTo>
                      <a:pt x="336" y="2"/>
                    </a:lnTo>
                    <a:lnTo>
                      <a:pt x="296" y="10"/>
                    </a:lnTo>
                    <a:lnTo>
                      <a:pt x="260" y="22"/>
                    </a:lnTo>
                    <a:lnTo>
                      <a:pt x="224" y="38"/>
                    </a:lnTo>
                    <a:lnTo>
                      <a:pt x="224" y="38"/>
                    </a:lnTo>
                    <a:lnTo>
                      <a:pt x="224" y="38"/>
                    </a:lnTo>
                    <a:close/>
                  </a:path>
                </a:pathLst>
              </a:custGeom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marL="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</a:endParaRPr>
              </a:p>
            </p:txBody>
          </p:sp>
          <p:sp>
            <p:nvSpPr>
              <p:cNvPr id="33" name="Außenring">
                <a:extLst>
                  <a:ext uri="{FF2B5EF4-FFF2-40B4-BE49-F238E27FC236}">
                    <a16:creationId xmlns:a16="http://schemas.microsoft.com/office/drawing/2014/main" id="{FC79D616-1A69-450B-8610-E410749A8745}"/>
                  </a:ext>
                </a:extLst>
              </p:cNvPr>
              <p:cNvSpPr/>
              <p:nvPr/>
            </p:nvSpPr>
            <p:spPr bwMode="auto">
              <a:xfrm rot="72638" flipH="1">
                <a:off x="5572774" y="1992408"/>
                <a:ext cx="1789112" cy="1793875"/>
              </a:xfrm>
              <a:prstGeom prst="donut">
                <a:avLst>
                  <a:gd name="adj" fmla="val 5293"/>
                </a:avLst>
              </a:prstGeom>
              <a:gradFill flip="none"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e-DE"/>
                </a:defPPr>
                <a:lvl1pPr marL="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Mittelring">
                <a:extLst>
                  <a:ext uri="{FF2B5EF4-FFF2-40B4-BE49-F238E27FC236}">
                    <a16:creationId xmlns:a16="http://schemas.microsoft.com/office/drawing/2014/main" id="{20CCFE73-B3C5-4B1B-B4B3-7A5FA315697D}"/>
                  </a:ext>
                </a:extLst>
              </p:cNvPr>
              <p:cNvSpPr/>
              <p:nvPr/>
            </p:nvSpPr>
            <p:spPr bwMode="auto">
              <a:xfrm rot="72638" flipH="1">
                <a:off x="5619605" y="2041621"/>
                <a:ext cx="1695450" cy="1695450"/>
              </a:xfrm>
              <a:prstGeom prst="donut">
                <a:avLst>
                  <a:gd name="adj" fmla="val 3152"/>
                </a:avLst>
              </a:prstGeom>
              <a:gradFill>
                <a:gsLst>
                  <a:gs pos="77000">
                    <a:schemeClr val="bg1">
                      <a:lumMod val="85000"/>
                    </a:schemeClr>
                  </a:gs>
                  <a:gs pos="16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e-DE"/>
                </a:defPPr>
                <a:lvl1pPr marL="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Innenring">
                <a:extLst>
                  <a:ext uri="{FF2B5EF4-FFF2-40B4-BE49-F238E27FC236}">
                    <a16:creationId xmlns:a16="http://schemas.microsoft.com/office/drawing/2014/main" id="{7DC77211-CB89-4950-A302-D9B1B701D1CE}"/>
                  </a:ext>
                </a:extLst>
              </p:cNvPr>
              <p:cNvSpPr/>
              <p:nvPr/>
            </p:nvSpPr>
            <p:spPr bwMode="auto">
              <a:xfrm rot="72638" flipH="1">
                <a:off x="5673705" y="2096328"/>
                <a:ext cx="1587608" cy="1587609"/>
              </a:xfrm>
              <a:prstGeom prst="donut">
                <a:avLst>
                  <a:gd name="adj" fmla="val 2538"/>
                </a:avLst>
              </a:prstGeom>
              <a:gradFill flip="none"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e-DE"/>
                </a:defPPr>
                <a:lvl1pPr marL="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/>
              </a:p>
            </p:txBody>
          </p:sp>
          <p:sp>
            <p:nvSpPr>
              <p:cNvPr id="36" name="Glanzpunkt">
                <a:extLst>
                  <a:ext uri="{FF2B5EF4-FFF2-40B4-BE49-F238E27FC236}">
                    <a16:creationId xmlns:a16="http://schemas.microsoft.com/office/drawing/2014/main" id="{78E8C1C0-46EF-4757-8DBD-BAA421D8B104}"/>
                  </a:ext>
                </a:extLst>
              </p:cNvPr>
              <p:cNvSpPr/>
              <p:nvPr/>
            </p:nvSpPr>
            <p:spPr bwMode="auto">
              <a:xfrm rot="325886" flipH="1">
                <a:off x="5967413" y="2216150"/>
                <a:ext cx="1057275" cy="7826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de-DE"/>
                </a:defPPr>
                <a:lvl1pPr marL="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40" name="Textfeld 39">
            <a:extLst>
              <a:ext uri="{FF2B5EF4-FFF2-40B4-BE49-F238E27FC236}">
                <a16:creationId xmlns:a16="http://schemas.microsoft.com/office/drawing/2014/main" id="{C205B46B-6111-4A97-9256-A65C0A0321DE}"/>
              </a:ext>
            </a:extLst>
          </p:cNvPr>
          <p:cNvSpPr txBox="1"/>
          <p:nvPr/>
        </p:nvSpPr>
        <p:spPr>
          <a:xfrm>
            <a:off x="7918663" y="2571952"/>
            <a:ext cx="3513719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CH" sz="2400" dirty="0"/>
              <a:t>Team beitreten oder</a:t>
            </a:r>
          </a:p>
          <a:p>
            <a:r>
              <a:rPr lang="de-CH" sz="2400" dirty="0"/>
              <a:t>eigenes Team eröffnen</a:t>
            </a:r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1198ABB3-8266-41B1-93E2-8DA191823B91}"/>
              </a:ext>
            </a:extLst>
          </p:cNvPr>
          <p:cNvGrpSpPr/>
          <p:nvPr/>
        </p:nvGrpSpPr>
        <p:grpSpPr>
          <a:xfrm>
            <a:off x="8832304" y="4699416"/>
            <a:ext cx="3151673" cy="1969944"/>
            <a:chOff x="8218304" y="3458376"/>
            <a:chExt cx="3151673" cy="1969944"/>
          </a:xfrm>
        </p:grpSpPr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2B626446-593B-4AB1-9F4E-41C1BF5CF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 rot="21203148">
              <a:off x="8218304" y="3458376"/>
              <a:ext cx="3151673" cy="1772816"/>
            </a:xfrm>
            <a:prstGeom prst="rect">
              <a:avLst/>
            </a:prstGeom>
          </p:spPr>
        </p:pic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2F8C668D-4CF5-4079-8000-594F5BE04F74}"/>
                </a:ext>
              </a:extLst>
            </p:cNvPr>
            <p:cNvSpPr txBox="1"/>
            <p:nvPr/>
          </p:nvSpPr>
          <p:spPr>
            <a:xfrm rot="21262946">
              <a:off x="9031608" y="4905100"/>
              <a:ext cx="1838965" cy="5232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de-CH" dirty="0"/>
                <a:t>ITGR/ITGI</a:t>
              </a:r>
            </a:p>
          </p:txBody>
        </p:sp>
      </p:grp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981E9DC-2E51-401F-8DDB-2918E6AA3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F036-F273-432B-BCB7-AF5A7F9C03DC}" type="datetime4">
              <a:rPr lang="de-CH" smtClean="0"/>
              <a:t>10. September 2020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3C8C076-B9B3-4D27-938B-BF25A9671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Einführung IT - Tools &amp; Ressourcen</a:t>
            </a:r>
            <a:endParaRPr lang="de-CH" dirty="0"/>
          </a:p>
        </p:txBody>
      </p:sp>
      <p:sp>
        <p:nvSpPr>
          <p:cNvPr id="44" name="Foliennummernplatzhalter 43">
            <a:extLst>
              <a:ext uri="{FF2B5EF4-FFF2-40B4-BE49-F238E27FC236}">
                <a16:creationId xmlns:a16="http://schemas.microsoft.com/office/drawing/2014/main" id="{F213DFDB-988C-449C-B8B8-8C8220548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45" name="Interaktive Schaltfläche: Zurück oder Vorherige(r) 4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B2EF52A-C8E9-46D0-B545-A495E060F1FA}"/>
              </a:ext>
            </a:extLst>
          </p:cNvPr>
          <p:cNvSpPr/>
          <p:nvPr/>
        </p:nvSpPr>
        <p:spPr>
          <a:xfrm>
            <a:off x="367601" y="5301208"/>
            <a:ext cx="975871" cy="823959"/>
          </a:xfrm>
          <a:prstGeom prst="actionButtonBackPrevious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s-EC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3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8" grpId="0" animBg="1"/>
      <p:bldP spid="28" grpId="1" animBg="1"/>
      <p:bldP spid="40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4D54B05-E937-4A01-975B-91E2A8A86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E69D-80CD-46AD-9A3D-F9C82FE6EE45}" type="datetime4">
              <a:rPr lang="de-CH" smtClean="0"/>
              <a:t>10. September 2020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C162497-A98C-4F3C-A692-4CAC03A3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Einführung IT - Tools &amp; Ressourcen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080731C-C8C7-435B-B18D-4E5B73AAA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9</a:t>
            </a:fld>
            <a:endParaRPr lang="de-CH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Folienzoom 7">
                <a:extLst>
                  <a:ext uri="{FF2B5EF4-FFF2-40B4-BE49-F238E27FC236}">
                    <a16:creationId xmlns:a16="http://schemas.microsoft.com/office/drawing/2014/main" id="{4803AA5E-E4C5-425A-BBDE-4A102172C8B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4889574"/>
                  </p:ext>
                </p:extLst>
              </p:nvPr>
            </p:nvGraphicFramePr>
            <p:xfrm>
              <a:off x="9048328" y="52141"/>
              <a:ext cx="2363040" cy="1329210"/>
            </p:xfrm>
            <a:graphic>
              <a:graphicData uri="http://schemas.microsoft.com/office/powerpoint/2016/slidezoom">
                <pslz:sldZm>
                  <pslz:sldZmObj sldId="387" cId="4162786226">
                    <pslz:zmPr id="{9E50E679-2F91-4795-9554-6C504ACADE4A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63040" cy="132921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Folienzoom 7">
                <a:extLst>
                  <a:ext uri="{FF2B5EF4-FFF2-40B4-BE49-F238E27FC236}">
                    <a16:creationId xmlns:a16="http://schemas.microsoft.com/office/drawing/2014/main" id="{4803AA5E-E4C5-425A-BBDE-4A102172C8B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48328" y="52141"/>
                <a:ext cx="2363040" cy="132921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8C5306C4-E753-4751-B651-72F036AB0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48" y="404664"/>
            <a:ext cx="7738622" cy="561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3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hyperlink" Target="https://wiki.ost.ch/display/public/IOW/Campus+St.Gallen" TargetMode="External"/></Relationships>
</file>

<file path=ppt/theme/theme1.xml><?xml version="1.0" encoding="utf-8"?>
<a:theme xmlns:a="http://schemas.openxmlformats.org/drawingml/2006/main" name="OST-Vorlage">
  <a:themeElements>
    <a:clrScheme name="OST-Farben_komplett">
      <a:dk1>
        <a:srgbClr val="191919"/>
      </a:dk1>
      <a:lt1>
        <a:srgbClr val="FFFFFF"/>
      </a:lt1>
      <a:dk2>
        <a:srgbClr val="8C195F"/>
      </a:dk2>
      <a:lt2>
        <a:srgbClr val="C6C6C6"/>
      </a:lt2>
      <a:accent1>
        <a:srgbClr val="56276D"/>
      </a:accent1>
      <a:accent2>
        <a:srgbClr val="C397C4"/>
      </a:accent2>
      <a:accent3>
        <a:srgbClr val="146C58"/>
      </a:accent3>
      <a:accent4>
        <a:srgbClr val="99CCB5"/>
      </a:accent4>
      <a:accent5>
        <a:srgbClr val="B21D19"/>
      </a:accent5>
      <a:accent6>
        <a:srgbClr val="EC867B"/>
      </a:accent6>
      <a:hlink>
        <a:srgbClr val="D72864"/>
      </a:hlink>
      <a:folHlink>
        <a:srgbClr val="8C19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/>
        <a:effectLst/>
      </a:spPr>
      <a:bodyPr rtlCol="0" anchor="t"/>
      <a:lstStyle>
        <a:defPPr algn="l">
          <a:defRPr sz="1400" dirty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buClr>
            <a:schemeClr val="tx2"/>
          </a:buClr>
          <a:defRPr sz="2000" dirty="0" smtClean="0">
            <a:hlinkClick xmlns:r="http://schemas.openxmlformats.org/officeDocument/2006/relationships" r:id="rId1"/>
          </a:defRPr>
        </a:defPPr>
      </a:lstStyle>
    </a:txDef>
  </a:objectDefaults>
  <a:extraClrSchemeLst>
    <a:extraClrScheme>
      <a:clrScheme name="OST - Farben">
        <a:dk1>
          <a:srgbClr val="191919"/>
        </a:dk1>
        <a:lt1>
          <a:srgbClr val="FFFFFF"/>
        </a:lt1>
        <a:dk2>
          <a:srgbClr val="8C195F"/>
        </a:dk2>
        <a:lt2>
          <a:srgbClr val="D72864"/>
        </a:lt2>
        <a:accent1>
          <a:srgbClr val="56276D"/>
        </a:accent1>
        <a:accent2>
          <a:srgbClr val="C397C4"/>
        </a:accent2>
        <a:accent3>
          <a:srgbClr val="146C58"/>
        </a:accent3>
        <a:accent4>
          <a:srgbClr val="99CCB5"/>
        </a:accent4>
        <a:accent5>
          <a:srgbClr val="B21D19"/>
        </a:accent5>
        <a:accent6>
          <a:srgbClr val="EC867B"/>
        </a:accent6>
        <a:hlink>
          <a:srgbClr val="191919"/>
        </a:hlink>
        <a:folHlink>
          <a:srgbClr val="1919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OST Violett">
      <a:srgbClr val="9560A4"/>
    </a:custClr>
    <a:custClr name="OST Grün">
      <a:srgbClr val="1DAF8E"/>
    </a:custClr>
    <a:custClr name="OST Rot">
      <a:srgbClr val="E84E0F"/>
    </a:custClr>
    <a:custClr name="OST Blau">
      <a:srgbClr val="0086CD"/>
    </a:custClr>
    <a:custClr name="OST Orange">
      <a:srgbClr val="FBBA00"/>
    </a:custClr>
    <a:custClr name="Weiss">
      <a:srgbClr val="FFFFFF"/>
    </a:custClr>
    <a:custClr name="Weiss">
      <a:srgbClr val="FFFFFF"/>
    </a:custClr>
    <a:custClr name="OST Schwarz">
      <a:srgbClr val="191919"/>
    </a:custClr>
    <a:custClr name="OST Brombeer">
      <a:srgbClr val="8C195F"/>
    </a:custClr>
    <a:custClr name="OST Himbeer">
      <a:srgbClr val="D72864"/>
    </a:custClr>
    <a:custClr name="OST Dunkelviolett">
      <a:srgbClr val="6B3881"/>
    </a:custClr>
    <a:custClr name="OST Dunkelgrün">
      <a:srgbClr val="007E6B"/>
    </a:custClr>
    <a:custClr name="OST Dunkelrot">
      <a:srgbClr val="C32E15"/>
    </a:custClr>
    <a:custClr name="OST Dunkelblau">
      <a:srgbClr val="0073B0"/>
    </a:custClr>
    <a:custClr name="OST Dunkelorange">
      <a:srgbClr val="D18F00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OST Hellviolett">
      <a:srgbClr val="D0A9D0"/>
    </a:custClr>
    <a:custClr name="OST Hellgrün">
      <a:srgbClr val="A7D5C2"/>
    </a:custClr>
    <a:custClr name="OST Hellrot">
      <a:srgbClr val="F39A8B"/>
    </a:custClr>
    <a:custClr name="OST Hellblau">
      <a:srgbClr val="5FBFED"/>
    </a:custClr>
    <a:custClr name="OST Hellorange">
      <a:srgbClr val="FDD6A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</a:custClrLst>
  <a:extLst>
    <a:ext uri="{05A4C25C-085E-4340-85A3-A5531E510DB2}">
      <thm15:themeFamily xmlns:thm15="http://schemas.microsoft.com/office/thememl/2012/main" name="OST-Vorlage-Anleitung-Musterfolien.pptx" id="{172C9C61-D375-4AC7-8CD2-88339C04B1CB}" vid="{AB9CBCD5-41FF-4167-BD93-1BC5730B7CE4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5DB20181526B3478B2C27D8F9931068" ma:contentTypeVersion="15" ma:contentTypeDescription="Ein neues Dokument erstellen." ma:contentTypeScope="" ma:versionID="0d87ca5994e31b0e31ceed13acd5f4f9">
  <xsd:schema xmlns:xsd="http://www.w3.org/2001/XMLSchema" xmlns:xs="http://www.w3.org/2001/XMLSchema" xmlns:p="http://schemas.microsoft.com/office/2006/metadata/properties" xmlns:ns2="eb4c64f5-3c90-4e52-bf2a-aafa307e64b9" xmlns:ns3="2c935882-467e-4155-8c38-295eb5fe6a65" targetNamespace="http://schemas.microsoft.com/office/2006/metadata/properties" ma:root="true" ma:fieldsID="e0747917d61ce0d23e6bb333e45fa1d4" ns2:_="" ns3:_="">
    <xsd:import namespace="eb4c64f5-3c90-4e52-bf2a-aafa307e64b9"/>
    <xsd:import namespace="2c935882-467e-4155-8c38-295eb5fe6a65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c64f5-3c90-4e52-bf2a-aafa307e64b9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35882-467e-4155-8c38-295eb5fe6a65" elementFormDefault="qualified">
    <xsd:import namespace="http://schemas.microsoft.com/office/2006/documentManagement/types"/>
    <xsd:import namespace="http://schemas.microsoft.com/office/infopath/2007/PartnerControls"/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eb4c64f5-3c90-4e52-bf2a-aafa307e64b9" xsi:nil="true"/>
    <Invited_Members xmlns="eb4c64f5-3c90-4e52-bf2a-aafa307e64b9" xsi:nil="true"/>
    <AppVersion xmlns="eb4c64f5-3c90-4e52-bf2a-aafa307e64b9" xsi:nil="true"/>
    <LMS_Mappings xmlns="eb4c64f5-3c90-4e52-bf2a-aafa307e64b9" xsi:nil="true"/>
    <Templates xmlns="eb4c64f5-3c90-4e52-bf2a-aafa307e64b9" xsi:nil="true"/>
    <Self_Registration_Enabled xmlns="eb4c64f5-3c90-4e52-bf2a-aafa307e64b9" xsi:nil="true"/>
    <Has_Leaders_Only_SectionGroup xmlns="eb4c64f5-3c90-4e52-bf2a-aafa307e64b9" xsi:nil="true"/>
    <TeamsChannelId xmlns="eb4c64f5-3c90-4e52-bf2a-aafa307e64b9" xsi:nil="true"/>
    <Invited_Leaders xmlns="eb4c64f5-3c90-4e52-bf2a-aafa307e64b9" xsi:nil="true"/>
    <CultureName xmlns="eb4c64f5-3c90-4e52-bf2a-aafa307e64b9" xsi:nil="true"/>
    <Is_Collaboration_Space_Locked xmlns="eb4c64f5-3c90-4e52-bf2a-aafa307e64b9" xsi:nil="true"/>
    <IsNotebookLocked xmlns="eb4c64f5-3c90-4e52-bf2a-aafa307e64b9" xsi:nil="true"/>
    <FolderType xmlns="eb4c64f5-3c90-4e52-bf2a-aafa307e64b9" xsi:nil="true"/>
    <Owner xmlns="eb4c64f5-3c90-4e52-bf2a-aafa307e64b9">
      <UserInfo>
        <DisplayName/>
        <AccountId xsi:nil="true"/>
        <AccountType/>
      </UserInfo>
    </Owner>
    <Leaders xmlns="eb4c64f5-3c90-4e52-bf2a-aafa307e64b9">
      <UserInfo>
        <DisplayName/>
        <AccountId xsi:nil="true"/>
        <AccountType/>
      </UserInfo>
    </Leaders>
    <Distribution_Groups xmlns="eb4c64f5-3c90-4e52-bf2a-aafa307e64b9" xsi:nil="true"/>
    <Members xmlns="eb4c64f5-3c90-4e52-bf2a-aafa307e64b9">
      <UserInfo>
        <DisplayName/>
        <AccountId xsi:nil="true"/>
        <AccountType/>
      </UserInfo>
    </Members>
    <DefaultSectionNames xmlns="eb4c64f5-3c90-4e52-bf2a-aafa307e64b9" xsi:nil="true"/>
    <NotebookType xmlns="eb4c64f5-3c90-4e52-bf2a-aafa307e64b9" xsi:nil="true"/>
    <Member_Groups xmlns="eb4c64f5-3c90-4e52-bf2a-aafa307e64b9">
      <UserInfo>
        <DisplayName/>
        <AccountId xsi:nil="true"/>
        <AccountType/>
      </UserInfo>
    </Member_Groups>
  </documentManagement>
</p:properties>
</file>

<file path=customXml/itemProps1.xml><?xml version="1.0" encoding="utf-8"?>
<ds:datastoreItem xmlns:ds="http://schemas.openxmlformats.org/officeDocument/2006/customXml" ds:itemID="{2E5DE315-671B-452B-83C4-C0990705FD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4c64f5-3c90-4e52-bf2a-aafa307e64b9"/>
    <ds:schemaRef ds:uri="2c935882-467e-4155-8c38-295eb5fe6a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71EF19-4F75-49DC-AEE9-F0F07A6B90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9818EA-A357-4754-89F9-DBB8B109AEBC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eb4c64f5-3c90-4e52-bf2a-aafa307e64b9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  <ds:schemaRef ds:uri="2c935882-467e-4155-8c38-295eb5fe6a6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Microsoft Office PowerPoint</Application>
  <PresentationFormat>Breitbild</PresentationFormat>
  <Paragraphs>103</Paragraphs>
  <Slides>11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Lucida Bright</vt:lpstr>
      <vt:lpstr>Symbol</vt:lpstr>
      <vt:lpstr>Wingdings</vt:lpstr>
      <vt:lpstr>OST-Vorlage</vt:lpstr>
      <vt:lpstr>Einführung IT</vt:lpstr>
      <vt:lpstr>Digitaler Campus</vt:lpstr>
      <vt:lpstr>www.mindmeister.com/1615470574 </vt:lpstr>
      <vt:lpstr>PowerPoint-Präsentation</vt:lpstr>
      <vt:lpstr>PowerPoint-Präsentation</vt:lpstr>
      <vt:lpstr>PowerPoint-Präsentation</vt:lpstr>
      <vt:lpstr>Relevante Microsoft Office Multiplatform Apps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Hansruedi Tremp</dc:creator>
  <cp:lastModifiedBy>Hansruedi Tremp</cp:lastModifiedBy>
  <cp:revision>39</cp:revision>
  <dcterms:created xsi:type="dcterms:W3CDTF">2019-08-19T13:42:24Z</dcterms:created>
  <dcterms:modified xsi:type="dcterms:W3CDTF">2020-09-10T12:33:53Z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0x010100A5DB20181526B3478B2C27D8F9931068</vt:lpwstr>
  </property>
</Properties>
</file>